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2"/>
  </p:notesMasterIdLst>
  <p:handoutMasterIdLst>
    <p:handoutMasterId r:id="rId23"/>
  </p:handoutMasterIdLst>
  <p:sldIdLst>
    <p:sldId id="2125" r:id="rId5"/>
    <p:sldId id="2139" r:id="rId6"/>
    <p:sldId id="391" r:id="rId7"/>
    <p:sldId id="2128" r:id="rId8"/>
    <p:sldId id="2122" r:id="rId9"/>
    <p:sldId id="2131" r:id="rId10"/>
    <p:sldId id="2134" r:id="rId11"/>
    <p:sldId id="2143" r:id="rId12"/>
    <p:sldId id="2144" r:id="rId13"/>
    <p:sldId id="2145" r:id="rId14"/>
    <p:sldId id="2148" r:id="rId15"/>
    <p:sldId id="2147" r:id="rId16"/>
    <p:sldId id="2023" r:id="rId17"/>
    <p:sldId id="2130" r:id="rId18"/>
    <p:sldId id="2142" r:id="rId19"/>
    <p:sldId id="2133" r:id="rId20"/>
    <p:sldId id="21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ballero" initials="JC" lastIdx="1" clrIdx="0">
    <p:extLst>
      <p:ext uri="{19B8F6BF-5375-455C-9EA6-DF929625EA0E}">
        <p15:presenceInfo xmlns:p15="http://schemas.microsoft.com/office/powerpoint/2012/main" userId="S::Juan.Caballero@eurocities.eu::62a79988-00cc-43b5-bc96-b6823df23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935"/>
    <a:srgbClr val="164492"/>
    <a:srgbClr val="5C9DCD"/>
    <a:srgbClr val="EBE1D1"/>
    <a:srgbClr val="ED6B67"/>
    <a:srgbClr val="F5ABA9"/>
    <a:srgbClr val="ED676B"/>
    <a:srgbClr val="4DA0D8"/>
    <a:srgbClr val="F17C08"/>
    <a:srgbClr val="9AC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3D8E2-76E6-4AC6-9AA2-D4B77F9BEA73}" v="178" dt="2022-06-24T07:58:49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063" autoAdjust="0"/>
  </p:normalViewPr>
  <p:slideViewPr>
    <p:cSldViewPr snapToGrid="0">
      <p:cViewPr varScale="1">
        <p:scale>
          <a:sx n="62" d="100"/>
          <a:sy n="62" d="100"/>
        </p:scale>
        <p:origin x="9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0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OUREY" userId="f73aa53f-25c0-4e6e-9c8d-8f7953fb4ebf" providerId="ADAL" clId="{34D3D8E2-76E6-4AC6-9AA2-D4B77F9BEA73}"/>
    <pc:docChg chg="undo custSel modSld">
      <pc:chgData name="Thomas MOUREY" userId="f73aa53f-25c0-4e6e-9c8d-8f7953fb4ebf" providerId="ADAL" clId="{34D3D8E2-76E6-4AC6-9AA2-D4B77F9BEA73}" dt="2022-06-24T07:58:49.868" v="205" actId="113"/>
      <pc:docMkLst>
        <pc:docMk/>
      </pc:docMkLst>
      <pc:sldChg chg="modSp mod">
        <pc:chgData name="Thomas MOUREY" userId="f73aa53f-25c0-4e6e-9c8d-8f7953fb4ebf" providerId="ADAL" clId="{34D3D8E2-76E6-4AC6-9AA2-D4B77F9BEA73}" dt="2022-06-23T07:30:41.621" v="157" actId="1076"/>
        <pc:sldMkLst>
          <pc:docMk/>
          <pc:sldMk cId="2809675993" sldId="2023"/>
        </pc:sldMkLst>
        <pc:spChg chg="mod">
          <ac:chgData name="Thomas MOUREY" userId="f73aa53f-25c0-4e6e-9c8d-8f7953fb4ebf" providerId="ADAL" clId="{34D3D8E2-76E6-4AC6-9AA2-D4B77F9BEA73}" dt="2022-06-23T07:30:41.621" v="157" actId="1076"/>
          <ac:spMkLst>
            <pc:docMk/>
            <pc:sldMk cId="2809675993" sldId="2023"/>
            <ac:spMk id="28" creationId="{854B9353-454E-4A47-8137-D7F2CC629B2B}"/>
          </ac:spMkLst>
        </pc:spChg>
        <pc:spChg chg="mod">
          <ac:chgData name="Thomas MOUREY" userId="f73aa53f-25c0-4e6e-9c8d-8f7953fb4ebf" providerId="ADAL" clId="{34D3D8E2-76E6-4AC6-9AA2-D4B77F9BEA73}" dt="2022-06-23T07:30:41.621" v="157" actId="1076"/>
          <ac:spMkLst>
            <pc:docMk/>
            <pc:sldMk cId="2809675993" sldId="2023"/>
            <ac:spMk id="31" creationId="{32BB05FC-FEB6-44F8-9D1E-9958AA6D2C3A}"/>
          </ac:spMkLst>
        </pc:spChg>
        <pc:spChg chg="mod">
          <ac:chgData name="Thomas MOUREY" userId="f73aa53f-25c0-4e6e-9c8d-8f7953fb4ebf" providerId="ADAL" clId="{34D3D8E2-76E6-4AC6-9AA2-D4B77F9BEA73}" dt="2022-06-23T07:30:41.621" v="157" actId="1076"/>
          <ac:spMkLst>
            <pc:docMk/>
            <pc:sldMk cId="2809675993" sldId="2023"/>
            <ac:spMk id="41" creationId="{DC5FA672-B6C4-456A-9C9D-24398BEAB23F}"/>
          </ac:spMkLst>
        </pc:spChg>
        <pc:spChg chg="mod">
          <ac:chgData name="Thomas MOUREY" userId="f73aa53f-25c0-4e6e-9c8d-8f7953fb4ebf" providerId="ADAL" clId="{34D3D8E2-76E6-4AC6-9AA2-D4B77F9BEA73}" dt="2022-06-23T07:30:41.621" v="157" actId="1076"/>
          <ac:spMkLst>
            <pc:docMk/>
            <pc:sldMk cId="2809675993" sldId="2023"/>
            <ac:spMk id="45" creationId="{8CFC42DC-1F92-4327-8EBF-6A1157868012}"/>
          </ac:spMkLst>
        </pc:spChg>
        <pc:grpChg chg="mod">
          <ac:chgData name="Thomas MOUREY" userId="f73aa53f-25c0-4e6e-9c8d-8f7953fb4ebf" providerId="ADAL" clId="{34D3D8E2-76E6-4AC6-9AA2-D4B77F9BEA73}" dt="2022-06-23T07:30:41.621" v="157" actId="1076"/>
          <ac:grpSpMkLst>
            <pc:docMk/>
            <pc:sldMk cId="2809675993" sldId="2023"/>
            <ac:grpSpMk id="13" creationId="{E70575CF-86AB-4D21-9551-4D29E2E5E8B7}"/>
          </ac:grpSpMkLst>
        </pc:grpChg>
        <pc:grpChg chg="mod">
          <ac:chgData name="Thomas MOUREY" userId="f73aa53f-25c0-4e6e-9c8d-8f7953fb4ebf" providerId="ADAL" clId="{34D3D8E2-76E6-4AC6-9AA2-D4B77F9BEA73}" dt="2022-06-23T07:30:41.621" v="157" actId="1076"/>
          <ac:grpSpMkLst>
            <pc:docMk/>
            <pc:sldMk cId="2809675993" sldId="2023"/>
            <ac:grpSpMk id="30" creationId="{06BFC3E7-96E0-42CD-87B9-97A14B743DF0}"/>
          </ac:grpSpMkLst>
        </pc:grpChg>
        <pc:picChg chg="mod">
          <ac:chgData name="Thomas MOUREY" userId="f73aa53f-25c0-4e6e-9c8d-8f7953fb4ebf" providerId="ADAL" clId="{34D3D8E2-76E6-4AC6-9AA2-D4B77F9BEA73}" dt="2022-06-23T07:30:41.621" v="157" actId="1076"/>
          <ac:picMkLst>
            <pc:docMk/>
            <pc:sldMk cId="2809675993" sldId="2023"/>
            <ac:picMk id="9" creationId="{F61BE990-B5F5-418D-AD09-2217B62B1D96}"/>
          </ac:picMkLst>
        </pc:picChg>
        <pc:picChg chg="mod">
          <ac:chgData name="Thomas MOUREY" userId="f73aa53f-25c0-4e6e-9c8d-8f7953fb4ebf" providerId="ADAL" clId="{34D3D8E2-76E6-4AC6-9AA2-D4B77F9BEA73}" dt="2022-06-23T07:30:41.621" v="157" actId="1076"/>
          <ac:picMkLst>
            <pc:docMk/>
            <pc:sldMk cId="2809675993" sldId="2023"/>
            <ac:picMk id="32" creationId="{5E2A77C8-2A34-45D7-9F21-898C22EEA0D9}"/>
          </ac:picMkLst>
        </pc:picChg>
        <pc:picChg chg="mod">
          <ac:chgData name="Thomas MOUREY" userId="f73aa53f-25c0-4e6e-9c8d-8f7953fb4ebf" providerId="ADAL" clId="{34D3D8E2-76E6-4AC6-9AA2-D4B77F9BEA73}" dt="2022-06-23T07:30:41.621" v="157" actId="1076"/>
          <ac:picMkLst>
            <pc:docMk/>
            <pc:sldMk cId="2809675993" sldId="2023"/>
            <ac:picMk id="34" creationId="{04F0E4B8-C852-4ED0-B823-2D00E4804808}"/>
          </ac:picMkLst>
        </pc:picChg>
        <pc:picChg chg="mod">
          <ac:chgData name="Thomas MOUREY" userId="f73aa53f-25c0-4e6e-9c8d-8f7953fb4ebf" providerId="ADAL" clId="{34D3D8E2-76E6-4AC6-9AA2-D4B77F9BEA73}" dt="2022-06-23T07:30:41.621" v="157" actId="1076"/>
          <ac:picMkLst>
            <pc:docMk/>
            <pc:sldMk cId="2809675993" sldId="2023"/>
            <ac:picMk id="35" creationId="{BCFFBF65-8E8E-446D-A1F5-09EAE59FD170}"/>
          </ac:picMkLst>
        </pc:picChg>
        <pc:picChg chg="mod">
          <ac:chgData name="Thomas MOUREY" userId="f73aa53f-25c0-4e6e-9c8d-8f7953fb4ebf" providerId="ADAL" clId="{34D3D8E2-76E6-4AC6-9AA2-D4B77F9BEA73}" dt="2022-06-23T07:30:41.621" v="157" actId="1076"/>
          <ac:picMkLst>
            <pc:docMk/>
            <pc:sldMk cId="2809675993" sldId="2023"/>
            <ac:picMk id="42" creationId="{5F98021F-CA2C-4C1B-8976-E24B374E82C1}"/>
          </ac:picMkLst>
        </pc:picChg>
        <pc:picChg chg="mod">
          <ac:chgData name="Thomas MOUREY" userId="f73aa53f-25c0-4e6e-9c8d-8f7953fb4ebf" providerId="ADAL" clId="{34D3D8E2-76E6-4AC6-9AA2-D4B77F9BEA73}" dt="2022-06-23T07:30:41.621" v="157" actId="1076"/>
          <ac:picMkLst>
            <pc:docMk/>
            <pc:sldMk cId="2809675993" sldId="2023"/>
            <ac:picMk id="43" creationId="{ED0E8D9A-877C-4DF8-9DEB-648D8DD9C848}"/>
          </ac:picMkLst>
        </pc:picChg>
        <pc:picChg chg="mod">
          <ac:chgData name="Thomas MOUREY" userId="f73aa53f-25c0-4e6e-9c8d-8f7953fb4ebf" providerId="ADAL" clId="{34D3D8E2-76E6-4AC6-9AA2-D4B77F9BEA73}" dt="2022-06-23T07:30:41.621" v="157" actId="1076"/>
          <ac:picMkLst>
            <pc:docMk/>
            <pc:sldMk cId="2809675993" sldId="2023"/>
            <ac:picMk id="44" creationId="{3B72B5FF-AA22-4749-847F-0267E66145C7}"/>
          </ac:picMkLst>
        </pc:picChg>
        <pc:picChg chg="mod">
          <ac:chgData name="Thomas MOUREY" userId="f73aa53f-25c0-4e6e-9c8d-8f7953fb4ebf" providerId="ADAL" clId="{34D3D8E2-76E6-4AC6-9AA2-D4B77F9BEA73}" dt="2022-06-23T07:30:41.621" v="157" actId="1076"/>
          <ac:picMkLst>
            <pc:docMk/>
            <pc:sldMk cId="2809675993" sldId="2023"/>
            <ac:picMk id="46" creationId="{3ECBA477-66AC-49BB-8490-F9709D7FBB5F}"/>
          </ac:picMkLst>
        </pc:picChg>
      </pc:sldChg>
      <pc:sldChg chg="addSp delSp modSp mod modAnim">
        <pc:chgData name="Thomas MOUREY" userId="f73aa53f-25c0-4e6e-9c8d-8f7953fb4ebf" providerId="ADAL" clId="{34D3D8E2-76E6-4AC6-9AA2-D4B77F9BEA73}" dt="2022-06-23T08:33:30.763" v="172"/>
        <pc:sldMkLst>
          <pc:docMk/>
          <pc:sldMk cId="2394108150" sldId="2131"/>
        </pc:sldMkLst>
        <pc:spChg chg="mod">
          <ac:chgData name="Thomas MOUREY" userId="f73aa53f-25c0-4e6e-9c8d-8f7953fb4ebf" providerId="ADAL" clId="{34D3D8E2-76E6-4AC6-9AA2-D4B77F9BEA73}" dt="2022-06-23T07:25:19.043" v="15" actId="20577"/>
          <ac:spMkLst>
            <pc:docMk/>
            <pc:sldMk cId="2394108150" sldId="2131"/>
            <ac:spMk id="3" creationId="{F0D77DAF-BFFD-50D7-5752-EC632CDAD386}"/>
          </ac:spMkLst>
        </pc:spChg>
        <pc:spChg chg="mod">
          <ac:chgData name="Thomas MOUREY" userId="f73aa53f-25c0-4e6e-9c8d-8f7953fb4ebf" providerId="ADAL" clId="{34D3D8E2-76E6-4AC6-9AA2-D4B77F9BEA73}" dt="2022-06-23T07:25:43.102" v="37" actId="20577"/>
          <ac:spMkLst>
            <pc:docMk/>
            <pc:sldMk cId="2394108150" sldId="2131"/>
            <ac:spMk id="7" creationId="{00836154-A338-31B4-5C14-F7C273C319AC}"/>
          </ac:spMkLst>
        </pc:spChg>
        <pc:spChg chg="mod">
          <ac:chgData name="Thomas MOUREY" userId="f73aa53f-25c0-4e6e-9c8d-8f7953fb4ebf" providerId="ADAL" clId="{34D3D8E2-76E6-4AC6-9AA2-D4B77F9BEA73}" dt="2022-06-23T07:25:54.033" v="58" actId="20577"/>
          <ac:spMkLst>
            <pc:docMk/>
            <pc:sldMk cId="2394108150" sldId="2131"/>
            <ac:spMk id="9" creationId="{CA82D954-A767-49AA-B8F2-D9A94692A0BA}"/>
          </ac:spMkLst>
        </pc:spChg>
        <pc:spChg chg="add mod">
          <ac:chgData name="Thomas MOUREY" userId="f73aa53f-25c0-4e6e-9c8d-8f7953fb4ebf" providerId="ADAL" clId="{34D3D8E2-76E6-4AC6-9AA2-D4B77F9BEA73}" dt="2022-06-23T07:26:51.741" v="71" actId="1076"/>
          <ac:spMkLst>
            <pc:docMk/>
            <pc:sldMk cId="2394108150" sldId="2131"/>
            <ac:spMk id="12" creationId="{88D87EC4-C356-075C-F3C9-723FBDC36862}"/>
          </ac:spMkLst>
        </pc:spChg>
        <pc:picChg chg="add mod">
          <ac:chgData name="Thomas MOUREY" userId="f73aa53f-25c0-4e6e-9c8d-8f7953fb4ebf" providerId="ADAL" clId="{34D3D8E2-76E6-4AC6-9AA2-D4B77F9BEA73}" dt="2022-06-23T07:26:34.060" v="66" actId="1076"/>
          <ac:picMkLst>
            <pc:docMk/>
            <pc:sldMk cId="2394108150" sldId="2131"/>
            <ac:picMk id="4" creationId="{1D80B44E-8E94-222B-B7BD-A40CC01E573C}"/>
          </ac:picMkLst>
        </pc:picChg>
        <pc:picChg chg="del">
          <ac:chgData name="Thomas MOUREY" userId="f73aa53f-25c0-4e6e-9c8d-8f7953fb4ebf" providerId="ADAL" clId="{34D3D8E2-76E6-4AC6-9AA2-D4B77F9BEA73}" dt="2022-06-23T07:26:12.438" v="59" actId="478"/>
          <ac:picMkLst>
            <pc:docMk/>
            <pc:sldMk cId="2394108150" sldId="2131"/>
            <ac:picMk id="11" creationId="{1D34D971-F468-5EAD-6A1C-68DD291CD4D5}"/>
          </ac:picMkLst>
        </pc:picChg>
      </pc:sldChg>
      <pc:sldChg chg="modSp mod">
        <pc:chgData name="Thomas MOUREY" userId="f73aa53f-25c0-4e6e-9c8d-8f7953fb4ebf" providerId="ADAL" clId="{34D3D8E2-76E6-4AC6-9AA2-D4B77F9BEA73}" dt="2022-06-23T07:27:13.874" v="73" actId="14100"/>
        <pc:sldMkLst>
          <pc:docMk/>
          <pc:sldMk cId="998365040" sldId="2134"/>
        </pc:sldMkLst>
        <pc:spChg chg="mod">
          <ac:chgData name="Thomas MOUREY" userId="f73aa53f-25c0-4e6e-9c8d-8f7953fb4ebf" providerId="ADAL" clId="{34D3D8E2-76E6-4AC6-9AA2-D4B77F9BEA73}" dt="2022-06-23T07:27:06.580" v="72" actId="14100"/>
          <ac:spMkLst>
            <pc:docMk/>
            <pc:sldMk cId="998365040" sldId="2134"/>
            <ac:spMk id="102" creationId="{0E494AB3-3579-BCCD-3CA8-D51094DF6011}"/>
          </ac:spMkLst>
        </pc:spChg>
        <pc:spChg chg="mod">
          <ac:chgData name="Thomas MOUREY" userId="f73aa53f-25c0-4e6e-9c8d-8f7953fb4ebf" providerId="ADAL" clId="{34D3D8E2-76E6-4AC6-9AA2-D4B77F9BEA73}" dt="2022-06-23T07:27:13.874" v="73" actId="14100"/>
          <ac:spMkLst>
            <pc:docMk/>
            <pc:sldMk cId="998365040" sldId="2134"/>
            <ac:spMk id="103" creationId="{A474D67D-E4DA-7A07-F4A1-0F189070EB62}"/>
          </ac:spMkLst>
        </pc:spChg>
      </pc:sldChg>
      <pc:sldChg chg="modSp mod modAnim">
        <pc:chgData name="Thomas MOUREY" userId="f73aa53f-25c0-4e6e-9c8d-8f7953fb4ebf" providerId="ADAL" clId="{34D3D8E2-76E6-4AC6-9AA2-D4B77F9BEA73}" dt="2022-06-24T07:58:49.868" v="205" actId="113"/>
        <pc:sldMkLst>
          <pc:docMk/>
          <pc:sldMk cId="808337400" sldId="2142"/>
        </pc:sldMkLst>
        <pc:spChg chg="mod">
          <ac:chgData name="Thomas MOUREY" userId="f73aa53f-25c0-4e6e-9c8d-8f7953fb4ebf" providerId="ADAL" clId="{34D3D8E2-76E6-4AC6-9AA2-D4B77F9BEA73}" dt="2022-06-23T07:31:32.408" v="163" actId="14100"/>
          <ac:spMkLst>
            <pc:docMk/>
            <pc:sldMk cId="808337400" sldId="2142"/>
            <ac:spMk id="6" creationId="{45658CF9-7A6C-1B8E-2A05-D3BBB091BB1B}"/>
          </ac:spMkLst>
        </pc:spChg>
        <pc:spChg chg="mod">
          <ac:chgData name="Thomas MOUREY" userId="f73aa53f-25c0-4e6e-9c8d-8f7953fb4ebf" providerId="ADAL" clId="{34D3D8E2-76E6-4AC6-9AA2-D4B77F9BEA73}" dt="2022-06-24T07:58:49.868" v="205" actId="113"/>
          <ac:spMkLst>
            <pc:docMk/>
            <pc:sldMk cId="808337400" sldId="2142"/>
            <ac:spMk id="7" creationId="{CFA92068-FABF-1F38-AF27-C14A59414A4F}"/>
          </ac:spMkLst>
        </pc:spChg>
        <pc:spChg chg="mod">
          <ac:chgData name="Thomas MOUREY" userId="f73aa53f-25c0-4e6e-9c8d-8f7953fb4ebf" providerId="ADAL" clId="{34D3D8E2-76E6-4AC6-9AA2-D4B77F9BEA73}" dt="2022-06-23T07:31:09.217" v="160" actId="20577"/>
          <ac:spMkLst>
            <pc:docMk/>
            <pc:sldMk cId="808337400" sldId="2142"/>
            <ac:spMk id="9" creationId="{FB18B106-6EF3-248F-A45C-94905A23665F}"/>
          </ac:spMkLst>
        </pc:spChg>
        <pc:picChg chg="mod">
          <ac:chgData name="Thomas MOUREY" userId="f73aa53f-25c0-4e6e-9c8d-8f7953fb4ebf" providerId="ADAL" clId="{34D3D8E2-76E6-4AC6-9AA2-D4B77F9BEA73}" dt="2022-06-23T07:31:14.903" v="161" actId="1076"/>
          <ac:picMkLst>
            <pc:docMk/>
            <pc:sldMk cId="808337400" sldId="2142"/>
            <ac:picMk id="15" creationId="{57A4DC54-E42E-9C24-203A-915A8C8786EE}"/>
          </ac:picMkLst>
        </pc:picChg>
      </pc:sldChg>
      <pc:sldChg chg="modSp">
        <pc:chgData name="Thomas MOUREY" userId="f73aa53f-25c0-4e6e-9c8d-8f7953fb4ebf" providerId="ADAL" clId="{34D3D8E2-76E6-4AC6-9AA2-D4B77F9BEA73}" dt="2022-06-23T07:27:29.767" v="80" actId="20577"/>
        <pc:sldMkLst>
          <pc:docMk/>
          <pc:sldMk cId="755398728" sldId="2143"/>
        </pc:sldMkLst>
        <pc:spChg chg="mod">
          <ac:chgData name="Thomas MOUREY" userId="f73aa53f-25c0-4e6e-9c8d-8f7953fb4ebf" providerId="ADAL" clId="{34D3D8E2-76E6-4AC6-9AA2-D4B77F9BEA73}" dt="2022-06-23T07:27:29.767" v="80" actId="20577"/>
          <ac:spMkLst>
            <pc:docMk/>
            <pc:sldMk cId="755398728" sldId="2143"/>
            <ac:spMk id="6" creationId="{BB1CD20A-2F1A-61D7-D06F-4309C437B7A5}"/>
          </ac:spMkLst>
        </pc:spChg>
      </pc:sldChg>
      <pc:sldChg chg="modSp mod">
        <pc:chgData name="Thomas MOUREY" userId="f73aa53f-25c0-4e6e-9c8d-8f7953fb4ebf" providerId="ADAL" clId="{34D3D8E2-76E6-4AC6-9AA2-D4B77F9BEA73}" dt="2022-06-23T07:30:14.775" v="152" actId="14100"/>
        <pc:sldMkLst>
          <pc:docMk/>
          <pc:sldMk cId="1356774526" sldId="2145"/>
        </pc:sldMkLst>
        <pc:spChg chg="mod">
          <ac:chgData name="Thomas MOUREY" userId="f73aa53f-25c0-4e6e-9c8d-8f7953fb4ebf" providerId="ADAL" clId="{34D3D8E2-76E6-4AC6-9AA2-D4B77F9BEA73}" dt="2022-06-23T07:30:09.242" v="150" actId="14100"/>
          <ac:spMkLst>
            <pc:docMk/>
            <pc:sldMk cId="1356774526" sldId="2145"/>
            <ac:spMk id="8" creationId="{4FBBDE70-6ED7-2D9B-7073-DDB1DB778227}"/>
          </ac:spMkLst>
        </pc:spChg>
        <pc:spChg chg="mod">
          <ac:chgData name="Thomas MOUREY" userId="f73aa53f-25c0-4e6e-9c8d-8f7953fb4ebf" providerId="ADAL" clId="{34D3D8E2-76E6-4AC6-9AA2-D4B77F9BEA73}" dt="2022-06-23T07:30:14.775" v="152" actId="14100"/>
          <ac:spMkLst>
            <pc:docMk/>
            <pc:sldMk cId="1356774526" sldId="2145"/>
            <ac:spMk id="10" creationId="{3AE51BB8-2B82-6B14-1AA0-FC4629DBADE0}"/>
          </ac:spMkLst>
        </pc:spChg>
        <pc:spChg chg="mod">
          <ac:chgData name="Thomas MOUREY" userId="f73aa53f-25c0-4e6e-9c8d-8f7953fb4ebf" providerId="ADAL" clId="{34D3D8E2-76E6-4AC6-9AA2-D4B77F9BEA73}" dt="2022-06-23T07:30:11.631" v="151" actId="14100"/>
          <ac:spMkLst>
            <pc:docMk/>
            <pc:sldMk cId="1356774526" sldId="2145"/>
            <ac:spMk id="13" creationId="{BB536F92-4E84-5F0E-5460-4EF6B746CEF2}"/>
          </ac:spMkLst>
        </pc:spChg>
      </pc:sldChg>
      <pc:sldChg chg="modSp mod">
        <pc:chgData name="Thomas MOUREY" userId="f73aa53f-25c0-4e6e-9c8d-8f7953fb4ebf" providerId="ADAL" clId="{34D3D8E2-76E6-4AC6-9AA2-D4B77F9BEA73}" dt="2022-06-23T07:30:05.311" v="149" actId="14100"/>
        <pc:sldMkLst>
          <pc:docMk/>
          <pc:sldMk cId="4085939705" sldId="2147"/>
        </pc:sldMkLst>
        <pc:spChg chg="mod">
          <ac:chgData name="Thomas MOUREY" userId="f73aa53f-25c0-4e6e-9c8d-8f7953fb4ebf" providerId="ADAL" clId="{34D3D8E2-76E6-4AC6-9AA2-D4B77F9BEA73}" dt="2022-06-23T07:30:03.171" v="148" actId="14100"/>
          <ac:spMkLst>
            <pc:docMk/>
            <pc:sldMk cId="4085939705" sldId="2147"/>
            <ac:spMk id="8" creationId="{4FBBDE70-6ED7-2D9B-7073-DDB1DB778227}"/>
          </ac:spMkLst>
        </pc:spChg>
        <pc:spChg chg="mod">
          <ac:chgData name="Thomas MOUREY" userId="f73aa53f-25c0-4e6e-9c8d-8f7953fb4ebf" providerId="ADAL" clId="{34D3D8E2-76E6-4AC6-9AA2-D4B77F9BEA73}" dt="2022-06-23T07:30:05.311" v="149" actId="14100"/>
          <ac:spMkLst>
            <pc:docMk/>
            <pc:sldMk cId="4085939705" sldId="2147"/>
            <ac:spMk id="10" creationId="{3AE51BB8-2B82-6B14-1AA0-FC4629DBADE0}"/>
          </ac:spMkLst>
        </pc:spChg>
        <pc:spChg chg="mod">
          <ac:chgData name="Thomas MOUREY" userId="f73aa53f-25c0-4e6e-9c8d-8f7953fb4ebf" providerId="ADAL" clId="{34D3D8E2-76E6-4AC6-9AA2-D4B77F9BEA73}" dt="2022-06-23T07:29:59.791" v="147" actId="14100"/>
          <ac:spMkLst>
            <pc:docMk/>
            <pc:sldMk cId="4085939705" sldId="2147"/>
            <ac:spMk id="13" creationId="{BB536F92-4E84-5F0E-5460-4EF6B746CEF2}"/>
          </ac:spMkLst>
        </pc:spChg>
      </pc:sldChg>
      <pc:sldChg chg="modAnim">
        <pc:chgData name="Thomas MOUREY" userId="f73aa53f-25c0-4e6e-9c8d-8f7953fb4ebf" providerId="ADAL" clId="{34D3D8E2-76E6-4AC6-9AA2-D4B77F9BEA73}" dt="2022-06-23T08:35:18.650" v="174"/>
        <pc:sldMkLst>
          <pc:docMk/>
          <pc:sldMk cId="3020521092" sldId="2148"/>
        </pc:sldMkLst>
      </pc:sldChg>
    </pc:docChg>
  </pc:docChgLst>
  <pc:docChgLst>
    <pc:chgData name="Thomas MOUREY" userId="f73aa53f-25c0-4e6e-9c8d-8f7953fb4ebf" providerId="ADAL" clId="{26ABD85D-4991-44E3-94EA-9DE9B0AE7E6B}"/>
    <pc:docChg chg="undo custSel addSld delSld modSld sldOrd modMainMaster">
      <pc:chgData name="Thomas MOUREY" userId="f73aa53f-25c0-4e6e-9c8d-8f7953fb4ebf" providerId="ADAL" clId="{26ABD85D-4991-44E3-94EA-9DE9B0AE7E6B}" dt="2022-06-22T16:36:43.404" v="3735" actId="20577"/>
      <pc:docMkLst>
        <pc:docMk/>
      </pc:docMkLst>
      <pc:sldChg chg="modSp mod">
        <pc:chgData name="Thomas MOUREY" userId="f73aa53f-25c0-4e6e-9c8d-8f7953fb4ebf" providerId="ADAL" clId="{26ABD85D-4991-44E3-94EA-9DE9B0AE7E6B}" dt="2022-06-22T13:29:48.067" v="1269" actId="20577"/>
        <pc:sldMkLst>
          <pc:docMk/>
          <pc:sldMk cId="3370627150" sldId="391"/>
        </pc:sldMkLst>
        <pc:spChg chg="mod">
          <ac:chgData name="Thomas MOUREY" userId="f73aa53f-25c0-4e6e-9c8d-8f7953fb4ebf" providerId="ADAL" clId="{26ABD85D-4991-44E3-94EA-9DE9B0AE7E6B}" dt="2022-06-22T13:29:36.908" v="1255" actId="20577"/>
          <ac:spMkLst>
            <pc:docMk/>
            <pc:sldMk cId="3370627150" sldId="391"/>
            <ac:spMk id="2" creationId="{7589C930-B103-4D48-AA33-1E5DF763FF99}"/>
          </ac:spMkLst>
        </pc:spChg>
        <pc:spChg chg="mod">
          <ac:chgData name="Thomas MOUREY" userId="f73aa53f-25c0-4e6e-9c8d-8f7953fb4ebf" providerId="ADAL" clId="{26ABD85D-4991-44E3-94EA-9DE9B0AE7E6B}" dt="2022-06-22T13:28:57.954" v="1213" actId="20577"/>
          <ac:spMkLst>
            <pc:docMk/>
            <pc:sldMk cId="3370627150" sldId="391"/>
            <ac:spMk id="3" creationId="{2309C910-429C-4B56-991E-C3FA12BF0037}"/>
          </ac:spMkLst>
        </pc:spChg>
        <pc:spChg chg="mod">
          <ac:chgData name="Thomas MOUREY" userId="f73aa53f-25c0-4e6e-9c8d-8f7953fb4ebf" providerId="ADAL" clId="{26ABD85D-4991-44E3-94EA-9DE9B0AE7E6B}" dt="2022-06-22T13:27:53.469" v="1098" actId="6549"/>
          <ac:spMkLst>
            <pc:docMk/>
            <pc:sldMk cId="3370627150" sldId="391"/>
            <ac:spMk id="4" creationId="{433717F3-8A60-4766-9B9E-FBEF2876BCBA}"/>
          </ac:spMkLst>
        </pc:spChg>
        <pc:spChg chg="mod">
          <ac:chgData name="Thomas MOUREY" userId="f73aa53f-25c0-4e6e-9c8d-8f7953fb4ebf" providerId="ADAL" clId="{26ABD85D-4991-44E3-94EA-9DE9B0AE7E6B}" dt="2022-06-22T13:25:44.023" v="831" actId="1076"/>
          <ac:spMkLst>
            <pc:docMk/>
            <pc:sldMk cId="3370627150" sldId="391"/>
            <ac:spMk id="12" creationId="{A7B34981-FA48-92B5-1D2E-00C963AC9AB9}"/>
          </ac:spMkLst>
        </pc:spChg>
        <pc:spChg chg="mod">
          <ac:chgData name="Thomas MOUREY" userId="f73aa53f-25c0-4e6e-9c8d-8f7953fb4ebf" providerId="ADAL" clId="{26ABD85D-4991-44E3-94EA-9DE9B0AE7E6B}" dt="2022-06-22T13:29:48.067" v="1269" actId="20577"/>
          <ac:spMkLst>
            <pc:docMk/>
            <pc:sldMk cId="3370627150" sldId="391"/>
            <ac:spMk id="16" creationId="{BDF2B3AC-686B-0B23-96EE-ABA5448DC91B}"/>
          </ac:spMkLst>
        </pc:spChg>
      </pc:sldChg>
      <pc:sldChg chg="modSp mod">
        <pc:chgData name="Thomas MOUREY" userId="f73aa53f-25c0-4e6e-9c8d-8f7953fb4ebf" providerId="ADAL" clId="{26ABD85D-4991-44E3-94EA-9DE9B0AE7E6B}" dt="2022-06-22T13:30:35.750" v="1275" actId="14100"/>
        <pc:sldMkLst>
          <pc:docMk/>
          <pc:sldMk cId="3546857462" sldId="2122"/>
        </pc:sldMkLst>
        <pc:spChg chg="mod">
          <ac:chgData name="Thomas MOUREY" userId="f73aa53f-25c0-4e6e-9c8d-8f7953fb4ebf" providerId="ADAL" clId="{26ABD85D-4991-44E3-94EA-9DE9B0AE7E6B}" dt="2022-06-22T13:30:35.750" v="1275" actId="14100"/>
          <ac:spMkLst>
            <pc:docMk/>
            <pc:sldMk cId="3546857462" sldId="2122"/>
            <ac:spMk id="86" creationId="{FE2D5051-5DE7-9441-C8A7-642C66CC616F}"/>
          </ac:spMkLst>
        </pc:spChg>
        <pc:spChg chg="mod">
          <ac:chgData name="Thomas MOUREY" userId="f73aa53f-25c0-4e6e-9c8d-8f7953fb4ebf" providerId="ADAL" clId="{26ABD85D-4991-44E3-94EA-9DE9B0AE7E6B}" dt="2022-06-22T13:30:32.274" v="1274" actId="14100"/>
          <ac:spMkLst>
            <pc:docMk/>
            <pc:sldMk cId="3546857462" sldId="2122"/>
            <ac:spMk id="87" creationId="{41AA9BE9-1429-B65D-870B-6C453677A248}"/>
          </ac:spMkLst>
        </pc:spChg>
      </pc:sldChg>
      <pc:sldChg chg="modSp mod">
        <pc:chgData name="Thomas MOUREY" userId="f73aa53f-25c0-4e6e-9c8d-8f7953fb4ebf" providerId="ADAL" clId="{26ABD85D-4991-44E3-94EA-9DE9B0AE7E6B}" dt="2022-06-22T13:30:04.761" v="1271" actId="1076"/>
        <pc:sldMkLst>
          <pc:docMk/>
          <pc:sldMk cId="3574806620" sldId="2128"/>
        </pc:sldMkLst>
        <pc:spChg chg="mod">
          <ac:chgData name="Thomas MOUREY" userId="f73aa53f-25c0-4e6e-9c8d-8f7953fb4ebf" providerId="ADAL" clId="{26ABD85D-4991-44E3-94EA-9DE9B0AE7E6B}" dt="2022-06-22T13:30:04.761" v="1271" actId="1076"/>
          <ac:spMkLst>
            <pc:docMk/>
            <pc:sldMk cId="3574806620" sldId="2128"/>
            <ac:spMk id="29" creationId="{5D418A76-7BE3-E593-53E4-49013824AB3E}"/>
          </ac:spMkLst>
        </pc:spChg>
        <pc:spChg chg="mod">
          <ac:chgData name="Thomas MOUREY" userId="f73aa53f-25c0-4e6e-9c8d-8f7953fb4ebf" providerId="ADAL" clId="{26ABD85D-4991-44E3-94EA-9DE9B0AE7E6B}" dt="2022-06-22T13:29:57.040" v="1270" actId="1076"/>
          <ac:spMkLst>
            <pc:docMk/>
            <pc:sldMk cId="3574806620" sldId="2128"/>
            <ac:spMk id="30" creationId="{93ECF300-F05D-828A-8E48-93983486DB6A}"/>
          </ac:spMkLst>
        </pc:spChg>
      </pc:sldChg>
      <pc:sldChg chg="addSp delSp modSp mod modAnim">
        <pc:chgData name="Thomas MOUREY" userId="f73aa53f-25c0-4e6e-9c8d-8f7953fb4ebf" providerId="ADAL" clId="{26ABD85D-4991-44E3-94EA-9DE9B0AE7E6B}" dt="2022-06-22T13:50:06.693" v="1387" actId="6549"/>
        <pc:sldMkLst>
          <pc:docMk/>
          <pc:sldMk cId="2394108150" sldId="2131"/>
        </pc:sldMkLst>
        <pc:spChg chg="mod">
          <ac:chgData name="Thomas MOUREY" userId="f73aa53f-25c0-4e6e-9c8d-8f7953fb4ebf" providerId="ADAL" clId="{26ABD85D-4991-44E3-94EA-9DE9B0AE7E6B}" dt="2022-06-22T13:49:12.492" v="1344" actId="20577"/>
          <ac:spMkLst>
            <pc:docMk/>
            <pc:sldMk cId="2394108150" sldId="2131"/>
            <ac:spMk id="3" creationId="{F0D77DAF-BFFD-50D7-5752-EC632CDAD386}"/>
          </ac:spMkLst>
        </pc:spChg>
        <pc:spChg chg="mod">
          <ac:chgData name="Thomas MOUREY" userId="f73aa53f-25c0-4e6e-9c8d-8f7953fb4ebf" providerId="ADAL" clId="{26ABD85D-4991-44E3-94EA-9DE9B0AE7E6B}" dt="2022-06-22T13:49:17.666" v="1358" actId="20577"/>
          <ac:spMkLst>
            <pc:docMk/>
            <pc:sldMk cId="2394108150" sldId="2131"/>
            <ac:spMk id="7" creationId="{00836154-A338-31B4-5C14-F7C273C319AC}"/>
          </ac:spMkLst>
        </pc:spChg>
        <pc:spChg chg="mod">
          <ac:chgData name="Thomas MOUREY" userId="f73aa53f-25c0-4e6e-9c8d-8f7953fb4ebf" providerId="ADAL" clId="{26ABD85D-4991-44E3-94EA-9DE9B0AE7E6B}" dt="2022-06-22T13:49:58.946" v="1382" actId="20577"/>
          <ac:spMkLst>
            <pc:docMk/>
            <pc:sldMk cId="2394108150" sldId="2131"/>
            <ac:spMk id="8" creationId="{FDF46E28-1C1B-636D-04FE-FFFB83561F08}"/>
          </ac:spMkLst>
        </pc:spChg>
        <pc:spChg chg="mod">
          <ac:chgData name="Thomas MOUREY" userId="f73aa53f-25c0-4e6e-9c8d-8f7953fb4ebf" providerId="ADAL" clId="{26ABD85D-4991-44E3-94EA-9DE9B0AE7E6B}" dt="2022-06-22T13:50:06.693" v="1387" actId="6549"/>
          <ac:spMkLst>
            <pc:docMk/>
            <pc:sldMk cId="2394108150" sldId="2131"/>
            <ac:spMk id="9" creationId="{CA82D954-A767-49AA-B8F2-D9A94692A0BA}"/>
          </ac:spMkLst>
        </pc:spChg>
        <pc:picChg chg="add mod">
          <ac:chgData name="Thomas MOUREY" userId="f73aa53f-25c0-4e6e-9c8d-8f7953fb4ebf" providerId="ADAL" clId="{26ABD85D-4991-44E3-94EA-9DE9B0AE7E6B}" dt="2022-06-22T13:49:30.860" v="1364" actId="1076"/>
          <ac:picMkLst>
            <pc:docMk/>
            <pc:sldMk cId="2394108150" sldId="2131"/>
            <ac:picMk id="10" creationId="{7810BEF6-2DFA-1C01-9A1C-4682B3CE766B}"/>
          </ac:picMkLst>
        </pc:picChg>
        <pc:picChg chg="add mod">
          <ac:chgData name="Thomas MOUREY" userId="f73aa53f-25c0-4e6e-9c8d-8f7953fb4ebf" providerId="ADAL" clId="{26ABD85D-4991-44E3-94EA-9DE9B0AE7E6B}" dt="2022-06-22T13:49:25.823" v="1362" actId="14100"/>
          <ac:picMkLst>
            <pc:docMk/>
            <pc:sldMk cId="2394108150" sldId="2131"/>
            <ac:picMk id="11" creationId="{1D34D971-F468-5EAD-6A1C-68DD291CD4D5}"/>
          </ac:picMkLst>
        </pc:picChg>
        <pc:picChg chg="add del mod">
          <ac:chgData name="Thomas MOUREY" userId="f73aa53f-25c0-4e6e-9c8d-8f7953fb4ebf" providerId="ADAL" clId="{26ABD85D-4991-44E3-94EA-9DE9B0AE7E6B}" dt="2022-06-22T13:49:21.596" v="1360" actId="478"/>
          <ac:picMkLst>
            <pc:docMk/>
            <pc:sldMk cId="2394108150" sldId="2131"/>
            <ac:picMk id="12" creationId="{3FA41882-6D8F-E280-5AA4-B0D7F7D45C9D}"/>
          </ac:picMkLst>
        </pc:picChg>
        <pc:picChg chg="del mod">
          <ac:chgData name="Thomas MOUREY" userId="f73aa53f-25c0-4e6e-9c8d-8f7953fb4ebf" providerId="ADAL" clId="{26ABD85D-4991-44E3-94EA-9DE9B0AE7E6B}" dt="2022-06-22T13:31:00.267" v="1279" actId="478"/>
          <ac:picMkLst>
            <pc:docMk/>
            <pc:sldMk cId="2394108150" sldId="2131"/>
            <ac:picMk id="14" creationId="{4BD492DB-24BA-D5CC-54CA-0D010D14D729}"/>
          </ac:picMkLst>
        </pc:picChg>
        <pc:picChg chg="del mod">
          <ac:chgData name="Thomas MOUREY" userId="f73aa53f-25c0-4e6e-9c8d-8f7953fb4ebf" providerId="ADAL" clId="{26ABD85D-4991-44E3-94EA-9DE9B0AE7E6B}" dt="2022-06-22T13:31:00.267" v="1279" actId="478"/>
          <ac:picMkLst>
            <pc:docMk/>
            <pc:sldMk cId="2394108150" sldId="2131"/>
            <ac:picMk id="15" creationId="{0DF100CE-2DEB-0484-9ADA-A1A96B5D57D9}"/>
          </ac:picMkLst>
        </pc:picChg>
      </pc:sldChg>
      <pc:sldChg chg="del">
        <pc:chgData name="Thomas MOUREY" userId="f73aa53f-25c0-4e6e-9c8d-8f7953fb4ebf" providerId="ADAL" clId="{26ABD85D-4991-44E3-94EA-9DE9B0AE7E6B}" dt="2022-06-22T15:11:52.436" v="3449" actId="47"/>
        <pc:sldMkLst>
          <pc:docMk/>
          <pc:sldMk cId="2738759427" sldId="2132"/>
        </pc:sldMkLst>
      </pc:sldChg>
      <pc:sldChg chg="mod modShow">
        <pc:chgData name="Thomas MOUREY" userId="f73aa53f-25c0-4e6e-9c8d-8f7953fb4ebf" providerId="ADAL" clId="{26ABD85D-4991-44E3-94EA-9DE9B0AE7E6B}" dt="2022-06-22T15:14:48.304" v="3455" actId="729"/>
        <pc:sldMkLst>
          <pc:docMk/>
          <pc:sldMk cId="3021976905" sldId="2133"/>
        </pc:sldMkLst>
      </pc:sldChg>
      <pc:sldChg chg="addSp delSp modSp mod modAnim">
        <pc:chgData name="Thomas MOUREY" userId="f73aa53f-25c0-4e6e-9c8d-8f7953fb4ebf" providerId="ADAL" clId="{26ABD85D-4991-44E3-94EA-9DE9B0AE7E6B}" dt="2022-06-22T14:15:05.984" v="1719"/>
        <pc:sldMkLst>
          <pc:docMk/>
          <pc:sldMk cId="998365040" sldId="2134"/>
        </pc:sldMkLst>
        <pc:spChg chg="add mod">
          <ac:chgData name="Thomas MOUREY" userId="f73aa53f-25c0-4e6e-9c8d-8f7953fb4ebf" providerId="ADAL" clId="{26ABD85D-4991-44E3-94EA-9DE9B0AE7E6B}" dt="2022-06-22T13:59:31.427" v="1508" actId="1076"/>
          <ac:spMkLst>
            <pc:docMk/>
            <pc:sldMk cId="998365040" sldId="2134"/>
            <ac:spMk id="2" creationId="{8C96E6E2-C8AC-EE60-B26C-2AFBFA70AA32}"/>
          </ac:spMkLst>
        </pc:spChg>
        <pc:spChg chg="mod">
          <ac:chgData name="Thomas MOUREY" userId="f73aa53f-25c0-4e6e-9c8d-8f7953fb4ebf" providerId="ADAL" clId="{26ABD85D-4991-44E3-94EA-9DE9B0AE7E6B}" dt="2022-06-22T13:59:31.427" v="1508" actId="1076"/>
          <ac:spMkLst>
            <pc:docMk/>
            <pc:sldMk cId="998365040" sldId="2134"/>
            <ac:spMk id="7" creationId="{8186196F-4259-4BD1-B115-975BAA7C5EB9}"/>
          </ac:spMkLst>
        </pc:spChg>
        <pc:spChg chg="mod">
          <ac:chgData name="Thomas MOUREY" userId="f73aa53f-25c0-4e6e-9c8d-8f7953fb4ebf" providerId="ADAL" clId="{26ABD85D-4991-44E3-94EA-9DE9B0AE7E6B}" dt="2022-06-22T13:59:31.427" v="1508" actId="1076"/>
          <ac:spMkLst>
            <pc:docMk/>
            <pc:sldMk cId="998365040" sldId="2134"/>
            <ac:spMk id="8" creationId="{186495C0-A5BB-4694-97A6-D82419BE8CD1}"/>
          </ac:spMkLst>
        </pc:spChg>
        <pc:spChg chg="mod">
          <ac:chgData name="Thomas MOUREY" userId="f73aa53f-25c0-4e6e-9c8d-8f7953fb4ebf" providerId="ADAL" clId="{26ABD85D-4991-44E3-94EA-9DE9B0AE7E6B}" dt="2022-06-22T13:59:25.856" v="1507" actId="1076"/>
          <ac:spMkLst>
            <pc:docMk/>
            <pc:sldMk cId="998365040" sldId="2134"/>
            <ac:spMk id="94" creationId="{844712AA-BDA6-4FFF-89D0-2144DD3D3BF7}"/>
          </ac:spMkLst>
        </pc:spChg>
        <pc:spChg chg="mod">
          <ac:chgData name="Thomas MOUREY" userId="f73aa53f-25c0-4e6e-9c8d-8f7953fb4ebf" providerId="ADAL" clId="{26ABD85D-4991-44E3-94EA-9DE9B0AE7E6B}" dt="2022-06-22T13:59:31.427" v="1508" actId="1076"/>
          <ac:spMkLst>
            <pc:docMk/>
            <pc:sldMk cId="998365040" sldId="2134"/>
            <ac:spMk id="99" creationId="{E0D661DD-B68E-4206-A9D4-01273D88F0CE}"/>
          </ac:spMkLst>
        </pc:spChg>
        <pc:spChg chg="del">
          <ac:chgData name="Thomas MOUREY" userId="f73aa53f-25c0-4e6e-9c8d-8f7953fb4ebf" providerId="ADAL" clId="{26ABD85D-4991-44E3-94EA-9DE9B0AE7E6B}" dt="2022-06-22T13:58:52.294" v="1503" actId="478"/>
          <ac:spMkLst>
            <pc:docMk/>
            <pc:sldMk cId="998365040" sldId="2134"/>
            <ac:spMk id="101" creationId="{C5651236-FED3-B554-8400-9F92A46065A0}"/>
          </ac:spMkLst>
        </pc:spChg>
        <pc:spChg chg="mod">
          <ac:chgData name="Thomas MOUREY" userId="f73aa53f-25c0-4e6e-9c8d-8f7953fb4ebf" providerId="ADAL" clId="{26ABD85D-4991-44E3-94EA-9DE9B0AE7E6B}" dt="2022-06-22T13:59:54.583" v="1512" actId="1076"/>
          <ac:spMkLst>
            <pc:docMk/>
            <pc:sldMk cId="998365040" sldId="2134"/>
            <ac:spMk id="102" creationId="{0E494AB3-3579-BCCD-3CA8-D51094DF6011}"/>
          </ac:spMkLst>
        </pc:spChg>
        <pc:spChg chg="mod">
          <ac:chgData name="Thomas MOUREY" userId="f73aa53f-25c0-4e6e-9c8d-8f7953fb4ebf" providerId="ADAL" clId="{26ABD85D-4991-44E3-94EA-9DE9B0AE7E6B}" dt="2022-06-22T13:59:41.399" v="1510" actId="1076"/>
          <ac:spMkLst>
            <pc:docMk/>
            <pc:sldMk cId="998365040" sldId="2134"/>
            <ac:spMk id="103" creationId="{A474D67D-E4DA-7A07-F4A1-0F189070EB62}"/>
          </ac:spMkLst>
        </pc:spChg>
        <pc:spChg chg="mod">
          <ac:chgData name="Thomas MOUREY" userId="f73aa53f-25c0-4e6e-9c8d-8f7953fb4ebf" providerId="ADAL" clId="{26ABD85D-4991-44E3-94EA-9DE9B0AE7E6B}" dt="2022-06-22T13:59:31.427" v="1508" actId="1076"/>
          <ac:spMkLst>
            <pc:docMk/>
            <pc:sldMk cId="998365040" sldId="2134"/>
            <ac:spMk id="105" creationId="{AE827522-602C-A67C-7ECE-BD1891A0A2A6}"/>
          </ac:spMkLst>
        </pc:spChg>
        <pc:grpChg chg="mod">
          <ac:chgData name="Thomas MOUREY" userId="f73aa53f-25c0-4e6e-9c8d-8f7953fb4ebf" providerId="ADAL" clId="{26ABD85D-4991-44E3-94EA-9DE9B0AE7E6B}" dt="2022-06-22T13:58:49.058" v="1501" actId="1076"/>
          <ac:grpSpMkLst>
            <pc:docMk/>
            <pc:sldMk cId="998365040" sldId="2134"/>
            <ac:grpSpMk id="13" creationId="{569CC0E5-861F-484C-AC49-1EF34631F34C}"/>
          </ac:grpSpMkLst>
        </pc:grpChg>
        <pc:picChg chg="add mod">
          <ac:chgData name="Thomas MOUREY" userId="f73aa53f-25c0-4e6e-9c8d-8f7953fb4ebf" providerId="ADAL" clId="{26ABD85D-4991-44E3-94EA-9DE9B0AE7E6B}" dt="2022-06-22T13:59:31.427" v="1508" actId="1076"/>
          <ac:picMkLst>
            <pc:docMk/>
            <pc:sldMk cId="998365040" sldId="2134"/>
            <ac:picMk id="95" creationId="{7C881DB5-5954-8CA7-1600-27F7815C5E39}"/>
          </ac:picMkLst>
        </pc:picChg>
        <pc:picChg chg="del">
          <ac:chgData name="Thomas MOUREY" userId="f73aa53f-25c0-4e6e-9c8d-8f7953fb4ebf" providerId="ADAL" clId="{26ABD85D-4991-44E3-94EA-9DE9B0AE7E6B}" dt="2022-06-22T13:58:50.766" v="1502" actId="478"/>
          <ac:picMkLst>
            <pc:docMk/>
            <pc:sldMk cId="998365040" sldId="2134"/>
            <ac:picMk id="100" creationId="{BF886739-C253-8D41-8D50-6855C857B8D0}"/>
          </ac:picMkLst>
        </pc:picChg>
        <pc:picChg chg="del">
          <ac:chgData name="Thomas MOUREY" userId="f73aa53f-25c0-4e6e-9c8d-8f7953fb4ebf" providerId="ADAL" clId="{26ABD85D-4991-44E3-94EA-9DE9B0AE7E6B}" dt="2022-06-22T13:50:21.911" v="1388" actId="478"/>
          <ac:picMkLst>
            <pc:docMk/>
            <pc:sldMk cId="998365040" sldId="2134"/>
            <ac:picMk id="104" creationId="{D7AC6304-C32C-1AC5-6D6F-47A70B675BC3}"/>
          </ac:picMkLst>
        </pc:picChg>
      </pc:sldChg>
      <pc:sldChg chg="del">
        <pc:chgData name="Thomas MOUREY" userId="f73aa53f-25c0-4e6e-9c8d-8f7953fb4ebf" providerId="ADAL" clId="{26ABD85D-4991-44E3-94EA-9DE9B0AE7E6B}" dt="2022-06-22T15:11:44.425" v="3446" actId="47"/>
        <pc:sldMkLst>
          <pc:docMk/>
          <pc:sldMk cId="814910008" sldId="2136"/>
        </pc:sldMkLst>
      </pc:sldChg>
      <pc:sldChg chg="del">
        <pc:chgData name="Thomas MOUREY" userId="f73aa53f-25c0-4e6e-9c8d-8f7953fb4ebf" providerId="ADAL" clId="{26ABD85D-4991-44E3-94EA-9DE9B0AE7E6B}" dt="2022-06-22T15:11:50.601" v="3448" actId="47"/>
        <pc:sldMkLst>
          <pc:docMk/>
          <pc:sldMk cId="2101805509" sldId="2137"/>
        </pc:sldMkLst>
      </pc:sldChg>
      <pc:sldChg chg="del">
        <pc:chgData name="Thomas MOUREY" userId="f73aa53f-25c0-4e6e-9c8d-8f7953fb4ebf" providerId="ADAL" clId="{26ABD85D-4991-44E3-94EA-9DE9B0AE7E6B}" dt="2022-06-22T15:11:49.743" v="3447" actId="47"/>
        <pc:sldMkLst>
          <pc:docMk/>
          <pc:sldMk cId="4096886285" sldId="2138"/>
        </pc:sldMkLst>
      </pc:sldChg>
      <pc:sldChg chg="modSp mod modAnim chgLayout">
        <pc:chgData name="Thomas MOUREY" userId="f73aa53f-25c0-4e6e-9c8d-8f7953fb4ebf" providerId="ADAL" clId="{26ABD85D-4991-44E3-94EA-9DE9B0AE7E6B}" dt="2022-06-22T13:25:18.999" v="827" actId="20577"/>
        <pc:sldMkLst>
          <pc:docMk/>
          <pc:sldMk cId="624389347" sldId="2139"/>
        </pc:sldMkLst>
        <pc:spChg chg="mod">
          <ac:chgData name="Thomas MOUREY" userId="f73aa53f-25c0-4e6e-9c8d-8f7953fb4ebf" providerId="ADAL" clId="{26ABD85D-4991-44E3-94EA-9DE9B0AE7E6B}" dt="2022-06-22T13:21:22.055" v="537" actId="20577"/>
          <ac:spMkLst>
            <pc:docMk/>
            <pc:sldMk cId="624389347" sldId="2139"/>
            <ac:spMk id="3" creationId="{E5AD3CEE-A270-4079-95CE-9BB18DA47E2B}"/>
          </ac:spMkLst>
        </pc:spChg>
        <pc:spChg chg="mod">
          <ac:chgData name="Thomas MOUREY" userId="f73aa53f-25c0-4e6e-9c8d-8f7953fb4ebf" providerId="ADAL" clId="{26ABD85D-4991-44E3-94EA-9DE9B0AE7E6B}" dt="2022-06-22T13:22:31.010" v="674" actId="20577"/>
          <ac:spMkLst>
            <pc:docMk/>
            <pc:sldMk cId="624389347" sldId="2139"/>
            <ac:spMk id="4" creationId="{D31498B9-2836-F13C-52B5-35E08207B6BF}"/>
          </ac:spMkLst>
        </pc:spChg>
        <pc:spChg chg="mod">
          <ac:chgData name="Thomas MOUREY" userId="f73aa53f-25c0-4e6e-9c8d-8f7953fb4ebf" providerId="ADAL" clId="{26ABD85D-4991-44E3-94EA-9DE9B0AE7E6B}" dt="2022-06-22T13:22:59.776" v="746" actId="20577"/>
          <ac:spMkLst>
            <pc:docMk/>
            <pc:sldMk cId="624389347" sldId="2139"/>
            <ac:spMk id="5" creationId="{08287D05-2CD7-088C-9EE3-560292F0EBD3}"/>
          </ac:spMkLst>
        </pc:spChg>
        <pc:spChg chg="mod">
          <ac:chgData name="Thomas MOUREY" userId="f73aa53f-25c0-4e6e-9c8d-8f7953fb4ebf" providerId="ADAL" clId="{26ABD85D-4991-44E3-94EA-9DE9B0AE7E6B}" dt="2022-06-22T13:18:25.291" v="295" actId="6549"/>
          <ac:spMkLst>
            <pc:docMk/>
            <pc:sldMk cId="624389347" sldId="2139"/>
            <ac:spMk id="6" creationId="{0656DB49-8CE8-AC72-CCC4-43834E23DAAC}"/>
          </ac:spMkLst>
        </pc:spChg>
        <pc:spChg chg="mod">
          <ac:chgData name="Thomas MOUREY" userId="f73aa53f-25c0-4e6e-9c8d-8f7953fb4ebf" providerId="ADAL" clId="{26ABD85D-4991-44E3-94EA-9DE9B0AE7E6B}" dt="2022-06-22T13:25:18.999" v="827" actId="20577"/>
          <ac:spMkLst>
            <pc:docMk/>
            <pc:sldMk cId="624389347" sldId="2139"/>
            <ac:spMk id="7" creationId="{9DF40F98-E287-82B0-8031-8EFE586FE24C}"/>
          </ac:spMkLst>
        </pc:spChg>
        <pc:spChg chg="mod">
          <ac:chgData name="Thomas MOUREY" userId="f73aa53f-25c0-4e6e-9c8d-8f7953fb4ebf" providerId="ADAL" clId="{26ABD85D-4991-44E3-94EA-9DE9B0AE7E6B}" dt="2022-06-22T13:16:57.245" v="94" actId="20577"/>
          <ac:spMkLst>
            <pc:docMk/>
            <pc:sldMk cId="624389347" sldId="2139"/>
            <ac:spMk id="14" creationId="{9546654D-9401-CBC7-C359-1AE10BC0C67C}"/>
          </ac:spMkLst>
        </pc:spChg>
        <pc:spChg chg="mod">
          <ac:chgData name="Thomas MOUREY" userId="f73aa53f-25c0-4e6e-9c8d-8f7953fb4ebf" providerId="ADAL" clId="{26ABD85D-4991-44E3-94EA-9DE9B0AE7E6B}" dt="2022-06-22T13:16:59.766" v="99" actId="20577"/>
          <ac:spMkLst>
            <pc:docMk/>
            <pc:sldMk cId="624389347" sldId="2139"/>
            <ac:spMk id="15" creationId="{A1303A34-50B4-72ED-60E9-4923FCA24CC6}"/>
          </ac:spMkLst>
        </pc:spChg>
        <pc:spChg chg="mod">
          <ac:chgData name="Thomas MOUREY" userId="f73aa53f-25c0-4e6e-9c8d-8f7953fb4ebf" providerId="ADAL" clId="{26ABD85D-4991-44E3-94EA-9DE9B0AE7E6B}" dt="2022-06-22T13:17:04.317" v="103" actId="20577"/>
          <ac:spMkLst>
            <pc:docMk/>
            <pc:sldMk cId="624389347" sldId="2139"/>
            <ac:spMk id="16" creationId="{33F74916-41D8-61B2-0D7E-44832DE3CB17}"/>
          </ac:spMkLst>
        </pc:spChg>
        <pc:spChg chg="mod">
          <ac:chgData name="Thomas MOUREY" userId="f73aa53f-25c0-4e6e-9c8d-8f7953fb4ebf" providerId="ADAL" clId="{26ABD85D-4991-44E3-94EA-9DE9B0AE7E6B}" dt="2022-06-22T13:16:54.501" v="90" actId="20577"/>
          <ac:spMkLst>
            <pc:docMk/>
            <pc:sldMk cId="624389347" sldId="2139"/>
            <ac:spMk id="17" creationId="{DB1E6A33-4AC2-9609-7E4F-E163A845BC56}"/>
          </ac:spMkLst>
        </pc:spChg>
        <pc:spChg chg="mod">
          <ac:chgData name="Thomas MOUREY" userId="f73aa53f-25c0-4e6e-9c8d-8f7953fb4ebf" providerId="ADAL" clId="{26ABD85D-4991-44E3-94EA-9DE9B0AE7E6B}" dt="2022-06-22T13:17:06.976" v="106" actId="20577"/>
          <ac:spMkLst>
            <pc:docMk/>
            <pc:sldMk cId="624389347" sldId="2139"/>
            <ac:spMk id="18" creationId="{A536CFA9-A118-F10C-E686-E73A32C2CF86}"/>
          </ac:spMkLst>
        </pc:spChg>
        <pc:spChg chg="mod">
          <ac:chgData name="Thomas MOUREY" userId="f73aa53f-25c0-4e6e-9c8d-8f7953fb4ebf" providerId="ADAL" clId="{26ABD85D-4991-44E3-94EA-9DE9B0AE7E6B}" dt="2022-06-22T13:16:27.535" v="43" actId="1076"/>
          <ac:spMkLst>
            <pc:docMk/>
            <pc:sldMk cId="624389347" sldId="2139"/>
            <ac:spMk id="32" creationId="{18BE9EBB-728E-35DB-D2CE-311FBF0D5E1C}"/>
          </ac:spMkLst>
        </pc:spChg>
        <pc:spChg chg="mod">
          <ac:chgData name="Thomas MOUREY" userId="f73aa53f-25c0-4e6e-9c8d-8f7953fb4ebf" providerId="ADAL" clId="{26ABD85D-4991-44E3-94EA-9DE9B0AE7E6B}" dt="2022-06-22T13:16:44.697" v="74" actId="20577"/>
          <ac:spMkLst>
            <pc:docMk/>
            <pc:sldMk cId="624389347" sldId="2139"/>
            <ac:spMk id="33" creationId="{65EE234B-3859-DBF9-9F74-A3BC1142EB31}"/>
          </ac:spMkLst>
        </pc:spChg>
      </pc:sldChg>
      <pc:sldChg chg="modSp modAnim">
        <pc:chgData name="Thomas MOUREY" userId="f73aa53f-25c0-4e6e-9c8d-8f7953fb4ebf" providerId="ADAL" clId="{26ABD85D-4991-44E3-94EA-9DE9B0AE7E6B}" dt="2022-06-22T09:31:57.750" v="38" actId="20577"/>
        <pc:sldMkLst>
          <pc:docMk/>
          <pc:sldMk cId="1313524905" sldId="2140"/>
        </pc:sldMkLst>
        <pc:spChg chg="mod">
          <ac:chgData name="Thomas MOUREY" userId="f73aa53f-25c0-4e6e-9c8d-8f7953fb4ebf" providerId="ADAL" clId="{26ABD85D-4991-44E3-94EA-9DE9B0AE7E6B}" dt="2022-06-22T09:31:57.750" v="38" actId="20577"/>
          <ac:spMkLst>
            <pc:docMk/>
            <pc:sldMk cId="1313524905" sldId="2140"/>
            <ac:spMk id="5" creationId="{B055D747-B638-4B8C-00CA-5C11544042D3}"/>
          </ac:spMkLst>
        </pc:spChg>
      </pc:sldChg>
      <pc:sldChg chg="del">
        <pc:chgData name="Thomas MOUREY" userId="f73aa53f-25c0-4e6e-9c8d-8f7953fb4ebf" providerId="ADAL" clId="{26ABD85D-4991-44E3-94EA-9DE9B0AE7E6B}" dt="2022-06-22T15:11:54.914" v="3450" actId="47"/>
        <pc:sldMkLst>
          <pc:docMk/>
          <pc:sldMk cId="1073322895" sldId="2141"/>
        </pc:sldMkLst>
      </pc:sldChg>
      <pc:sldChg chg="addSp delSp modSp mod ord modAnim">
        <pc:chgData name="Thomas MOUREY" userId="f73aa53f-25c0-4e6e-9c8d-8f7953fb4ebf" providerId="ADAL" clId="{26ABD85D-4991-44E3-94EA-9DE9B0AE7E6B}" dt="2022-06-22T16:36:43.404" v="3735" actId="20577"/>
        <pc:sldMkLst>
          <pc:docMk/>
          <pc:sldMk cId="808337400" sldId="2142"/>
        </pc:sldMkLst>
        <pc:spChg chg="add mod">
          <ac:chgData name="Thomas MOUREY" userId="f73aa53f-25c0-4e6e-9c8d-8f7953fb4ebf" providerId="ADAL" clId="{26ABD85D-4991-44E3-94EA-9DE9B0AE7E6B}" dt="2022-06-22T15:16:46.363" v="3467"/>
          <ac:spMkLst>
            <pc:docMk/>
            <pc:sldMk cId="808337400" sldId="2142"/>
            <ac:spMk id="2" creationId="{1F213B8F-4C83-F9FE-C7AB-0F711483BF4E}"/>
          </ac:spMkLst>
        </pc:spChg>
        <pc:spChg chg="add mod">
          <ac:chgData name="Thomas MOUREY" userId="f73aa53f-25c0-4e6e-9c8d-8f7953fb4ebf" providerId="ADAL" clId="{26ABD85D-4991-44E3-94EA-9DE9B0AE7E6B}" dt="2022-06-22T15:16:53.334" v="3489" actId="20577"/>
          <ac:spMkLst>
            <pc:docMk/>
            <pc:sldMk cId="808337400" sldId="2142"/>
            <ac:spMk id="3" creationId="{428B3CD0-991D-97C4-55D0-B901D8D15285}"/>
          </ac:spMkLst>
        </pc:spChg>
        <pc:spChg chg="add del">
          <ac:chgData name="Thomas MOUREY" userId="f73aa53f-25c0-4e6e-9c8d-8f7953fb4ebf" providerId="ADAL" clId="{26ABD85D-4991-44E3-94EA-9DE9B0AE7E6B}" dt="2022-06-22T15:17:22.172" v="3491" actId="478"/>
          <ac:spMkLst>
            <pc:docMk/>
            <pc:sldMk cId="808337400" sldId="2142"/>
            <ac:spMk id="4" creationId="{A709BFCD-DE49-FB42-FD53-774FF170CDC5}"/>
          </ac:spMkLst>
        </pc:spChg>
        <pc:spChg chg="add del">
          <ac:chgData name="Thomas MOUREY" userId="f73aa53f-25c0-4e6e-9c8d-8f7953fb4ebf" providerId="ADAL" clId="{26ABD85D-4991-44E3-94EA-9DE9B0AE7E6B}" dt="2022-06-22T15:17:37.857" v="3493" actId="478"/>
          <ac:spMkLst>
            <pc:docMk/>
            <pc:sldMk cId="808337400" sldId="2142"/>
            <ac:spMk id="5" creationId="{E2E049CF-E9F5-CAD0-DCC8-F65EAA2E94D5}"/>
          </ac:spMkLst>
        </pc:spChg>
        <pc:spChg chg="add mod">
          <ac:chgData name="Thomas MOUREY" userId="f73aa53f-25c0-4e6e-9c8d-8f7953fb4ebf" providerId="ADAL" clId="{26ABD85D-4991-44E3-94EA-9DE9B0AE7E6B}" dt="2022-06-22T16:36:41.612" v="3733" actId="1076"/>
          <ac:spMkLst>
            <pc:docMk/>
            <pc:sldMk cId="808337400" sldId="2142"/>
            <ac:spMk id="6" creationId="{45658CF9-7A6C-1B8E-2A05-D3BBB091BB1B}"/>
          </ac:spMkLst>
        </pc:spChg>
        <pc:spChg chg="add mod">
          <ac:chgData name="Thomas MOUREY" userId="f73aa53f-25c0-4e6e-9c8d-8f7953fb4ebf" providerId="ADAL" clId="{26ABD85D-4991-44E3-94EA-9DE9B0AE7E6B}" dt="2022-06-22T16:33:40.439" v="3559" actId="14100"/>
          <ac:spMkLst>
            <pc:docMk/>
            <pc:sldMk cId="808337400" sldId="2142"/>
            <ac:spMk id="7" creationId="{CFA92068-FABF-1F38-AF27-C14A59414A4F}"/>
          </ac:spMkLst>
        </pc:spChg>
        <pc:spChg chg="add mod">
          <ac:chgData name="Thomas MOUREY" userId="f73aa53f-25c0-4e6e-9c8d-8f7953fb4ebf" providerId="ADAL" clId="{26ABD85D-4991-44E3-94EA-9DE9B0AE7E6B}" dt="2022-06-22T16:36:43.404" v="3735" actId="20577"/>
          <ac:spMkLst>
            <pc:docMk/>
            <pc:sldMk cId="808337400" sldId="2142"/>
            <ac:spMk id="8" creationId="{3B4F906F-5709-E353-5339-E8B63FC20EFF}"/>
          </ac:spMkLst>
        </pc:spChg>
        <pc:spChg chg="add mod">
          <ac:chgData name="Thomas MOUREY" userId="f73aa53f-25c0-4e6e-9c8d-8f7953fb4ebf" providerId="ADAL" clId="{26ABD85D-4991-44E3-94EA-9DE9B0AE7E6B}" dt="2022-06-22T16:34:49.241" v="3713" actId="20577"/>
          <ac:spMkLst>
            <pc:docMk/>
            <pc:sldMk cId="808337400" sldId="2142"/>
            <ac:spMk id="9" creationId="{FB18B106-6EF3-248F-A45C-94905A23665F}"/>
          </ac:spMkLst>
        </pc:spChg>
        <pc:graphicFrameChg chg="add del mod">
          <ac:chgData name="Thomas MOUREY" userId="f73aa53f-25c0-4e6e-9c8d-8f7953fb4ebf" providerId="ADAL" clId="{26ABD85D-4991-44E3-94EA-9DE9B0AE7E6B}" dt="2022-06-22T16:35:53.540" v="3721" actId="478"/>
          <ac:graphicFrameMkLst>
            <pc:docMk/>
            <pc:sldMk cId="808337400" sldId="2142"/>
            <ac:graphicFrameMk id="12" creationId="{045455F7-A1FE-F3D2-D5E8-B292590C0958}"/>
          </ac:graphicFrameMkLst>
        </pc:graphicFrameChg>
        <pc:graphicFrameChg chg="add del mod">
          <ac:chgData name="Thomas MOUREY" userId="f73aa53f-25c0-4e6e-9c8d-8f7953fb4ebf" providerId="ADAL" clId="{26ABD85D-4991-44E3-94EA-9DE9B0AE7E6B}" dt="2022-06-22T16:36:04.118" v="3724" actId="478"/>
          <ac:graphicFrameMkLst>
            <pc:docMk/>
            <pc:sldMk cId="808337400" sldId="2142"/>
            <ac:graphicFrameMk id="13" creationId="{66AB2CF2-5FBD-1F26-B15A-8BB55D52D4A4}"/>
          </ac:graphicFrameMkLst>
        </pc:graphicFrameChg>
        <pc:picChg chg="add del mod">
          <ac:chgData name="Thomas MOUREY" userId="f73aa53f-25c0-4e6e-9c8d-8f7953fb4ebf" providerId="ADAL" clId="{26ABD85D-4991-44E3-94EA-9DE9B0AE7E6B}" dt="2022-06-22T16:35:38.714" v="3718" actId="478"/>
          <ac:picMkLst>
            <pc:docMk/>
            <pc:sldMk cId="808337400" sldId="2142"/>
            <ac:picMk id="11" creationId="{B28BCC8D-F35B-35F9-DC5D-E838D2699E27}"/>
          </ac:picMkLst>
        </pc:picChg>
        <pc:picChg chg="add mod">
          <ac:chgData name="Thomas MOUREY" userId="f73aa53f-25c0-4e6e-9c8d-8f7953fb4ebf" providerId="ADAL" clId="{26ABD85D-4991-44E3-94EA-9DE9B0AE7E6B}" dt="2022-06-22T16:36:32.676" v="3731" actId="1076"/>
          <ac:picMkLst>
            <pc:docMk/>
            <pc:sldMk cId="808337400" sldId="2142"/>
            <ac:picMk id="15" creationId="{57A4DC54-E42E-9C24-203A-915A8C8786EE}"/>
          </ac:picMkLst>
        </pc:picChg>
      </pc:sldChg>
      <pc:sldChg chg="addSp delSp modSp add mod delAnim modAnim">
        <pc:chgData name="Thomas MOUREY" userId="f73aa53f-25c0-4e6e-9c8d-8f7953fb4ebf" providerId="ADAL" clId="{26ABD85D-4991-44E3-94EA-9DE9B0AE7E6B}" dt="2022-06-22T15:15:51.240" v="3464" actId="1076"/>
        <pc:sldMkLst>
          <pc:docMk/>
          <pc:sldMk cId="755398728" sldId="2143"/>
        </pc:sldMkLst>
        <pc:spChg chg="mod">
          <ac:chgData name="Thomas MOUREY" userId="f73aa53f-25c0-4e6e-9c8d-8f7953fb4ebf" providerId="ADAL" clId="{26ABD85D-4991-44E3-94EA-9DE9B0AE7E6B}" dt="2022-06-22T14:03:16.360" v="1636" actId="1076"/>
          <ac:spMkLst>
            <pc:docMk/>
            <pc:sldMk cId="755398728" sldId="2143"/>
            <ac:spMk id="5" creationId="{790E8B1F-90D6-224F-CCCE-B3F6309F331D}"/>
          </ac:spMkLst>
        </pc:spChg>
        <pc:spChg chg="mod">
          <ac:chgData name="Thomas MOUREY" userId="f73aa53f-25c0-4e6e-9c8d-8f7953fb4ebf" providerId="ADAL" clId="{26ABD85D-4991-44E3-94EA-9DE9B0AE7E6B}" dt="2022-06-22T14:03:14.508" v="1635" actId="1076"/>
          <ac:spMkLst>
            <pc:docMk/>
            <pc:sldMk cId="755398728" sldId="2143"/>
            <ac:spMk id="6" creationId="{BB1CD20A-2F1A-61D7-D06F-4309C437B7A5}"/>
          </ac:spMkLst>
        </pc:spChg>
        <pc:spChg chg="del">
          <ac:chgData name="Thomas MOUREY" userId="f73aa53f-25c0-4e6e-9c8d-8f7953fb4ebf" providerId="ADAL" clId="{26ABD85D-4991-44E3-94EA-9DE9B0AE7E6B}" dt="2022-06-22T14:02:00.096" v="1514" actId="478"/>
          <ac:spMkLst>
            <pc:docMk/>
            <pc:sldMk cId="755398728" sldId="2143"/>
            <ac:spMk id="7" creationId="{390D0C48-CD45-32FB-4A94-5DB0534A54DF}"/>
          </ac:spMkLst>
        </pc:spChg>
        <pc:picChg chg="add mod">
          <ac:chgData name="Thomas MOUREY" userId="f73aa53f-25c0-4e6e-9c8d-8f7953fb4ebf" providerId="ADAL" clId="{26ABD85D-4991-44E3-94EA-9DE9B0AE7E6B}" dt="2022-06-22T15:15:38.541" v="3462" actId="1076"/>
          <ac:picMkLst>
            <pc:docMk/>
            <pc:sldMk cId="755398728" sldId="2143"/>
            <ac:picMk id="8" creationId="{2FF17C84-99C2-E7FD-595C-8CB11D4A961D}"/>
          </ac:picMkLst>
        </pc:picChg>
        <pc:picChg chg="del">
          <ac:chgData name="Thomas MOUREY" userId="f73aa53f-25c0-4e6e-9c8d-8f7953fb4ebf" providerId="ADAL" clId="{26ABD85D-4991-44E3-94EA-9DE9B0AE7E6B}" dt="2022-06-22T14:02:01.711" v="1515" actId="478"/>
          <ac:picMkLst>
            <pc:docMk/>
            <pc:sldMk cId="755398728" sldId="2143"/>
            <ac:picMk id="9" creationId="{FD827D80-981F-A1D0-9AEF-A1405E542ACA}"/>
          </ac:picMkLst>
        </pc:picChg>
        <pc:picChg chg="add mod">
          <ac:chgData name="Thomas MOUREY" userId="f73aa53f-25c0-4e6e-9c8d-8f7953fb4ebf" providerId="ADAL" clId="{26ABD85D-4991-44E3-94EA-9DE9B0AE7E6B}" dt="2022-06-22T15:15:51.240" v="3464" actId="1076"/>
          <ac:picMkLst>
            <pc:docMk/>
            <pc:sldMk cId="755398728" sldId="2143"/>
            <ac:picMk id="10" creationId="{6A83D3BA-2962-0360-C0D9-0AA8B2D3349C}"/>
          </ac:picMkLst>
        </pc:picChg>
        <pc:picChg chg="del">
          <ac:chgData name="Thomas MOUREY" userId="f73aa53f-25c0-4e6e-9c8d-8f7953fb4ebf" providerId="ADAL" clId="{26ABD85D-4991-44E3-94EA-9DE9B0AE7E6B}" dt="2022-06-22T14:02:01.711" v="1515" actId="478"/>
          <ac:picMkLst>
            <pc:docMk/>
            <pc:sldMk cId="755398728" sldId="2143"/>
            <ac:picMk id="11" creationId="{3CE9D304-7D7B-3869-416C-B5413FC91A33}"/>
          </ac:picMkLst>
        </pc:picChg>
      </pc:sldChg>
      <pc:sldChg chg="new del">
        <pc:chgData name="Thomas MOUREY" userId="f73aa53f-25c0-4e6e-9c8d-8f7953fb4ebf" providerId="ADAL" clId="{26ABD85D-4991-44E3-94EA-9DE9B0AE7E6B}" dt="2022-06-22T09:22:01.222" v="1" actId="47"/>
        <pc:sldMkLst>
          <pc:docMk/>
          <pc:sldMk cId="1490503029" sldId="2143"/>
        </pc:sldMkLst>
      </pc:sldChg>
      <pc:sldChg chg="new del">
        <pc:chgData name="Thomas MOUREY" userId="f73aa53f-25c0-4e6e-9c8d-8f7953fb4ebf" providerId="ADAL" clId="{26ABD85D-4991-44E3-94EA-9DE9B0AE7E6B}" dt="2022-06-22T13:25:22.781" v="828" actId="47"/>
        <pc:sldMkLst>
          <pc:docMk/>
          <pc:sldMk cId="1763903929" sldId="2143"/>
        </pc:sldMkLst>
      </pc:sldChg>
      <pc:sldChg chg="addSp delSp modSp add mod delAnim modAnim">
        <pc:chgData name="Thomas MOUREY" userId="f73aa53f-25c0-4e6e-9c8d-8f7953fb4ebf" providerId="ADAL" clId="{26ABD85D-4991-44E3-94EA-9DE9B0AE7E6B}" dt="2022-06-22T15:10:24.963" v="3364" actId="208"/>
        <pc:sldMkLst>
          <pc:docMk/>
          <pc:sldMk cId="457692165" sldId="2144"/>
        </pc:sldMkLst>
        <pc:spChg chg="del">
          <ac:chgData name="Thomas MOUREY" userId="f73aa53f-25c0-4e6e-9c8d-8f7953fb4ebf" providerId="ADAL" clId="{26ABD85D-4991-44E3-94EA-9DE9B0AE7E6B}" dt="2022-06-22T14:03:37.660" v="1638" actId="478"/>
          <ac:spMkLst>
            <pc:docMk/>
            <pc:sldMk cId="457692165" sldId="2144"/>
            <ac:spMk id="5" creationId="{790E8B1F-90D6-224F-CCCE-B3F6309F331D}"/>
          </ac:spMkLst>
        </pc:spChg>
        <pc:spChg chg="del">
          <ac:chgData name="Thomas MOUREY" userId="f73aa53f-25c0-4e6e-9c8d-8f7953fb4ebf" providerId="ADAL" clId="{26ABD85D-4991-44E3-94EA-9DE9B0AE7E6B}" dt="2022-06-22T14:03:37.660" v="1638" actId="478"/>
          <ac:spMkLst>
            <pc:docMk/>
            <pc:sldMk cId="457692165" sldId="2144"/>
            <ac:spMk id="6" creationId="{BB1CD20A-2F1A-61D7-D06F-4309C437B7A5}"/>
          </ac:spMkLst>
        </pc:spChg>
        <pc:spChg chg="add del">
          <ac:chgData name="Thomas MOUREY" userId="f73aa53f-25c0-4e6e-9c8d-8f7953fb4ebf" providerId="ADAL" clId="{26ABD85D-4991-44E3-94EA-9DE9B0AE7E6B}" dt="2022-06-22T14:06:03.464" v="1662" actId="478"/>
          <ac:spMkLst>
            <pc:docMk/>
            <pc:sldMk cId="457692165" sldId="2144"/>
            <ac:spMk id="10" creationId="{006E40E7-840D-5E8C-C937-C14419D864F9}"/>
          </ac:spMkLst>
        </pc:spChg>
        <pc:spChg chg="add mod">
          <ac:chgData name="Thomas MOUREY" userId="f73aa53f-25c0-4e6e-9c8d-8f7953fb4ebf" providerId="ADAL" clId="{26ABD85D-4991-44E3-94EA-9DE9B0AE7E6B}" dt="2022-06-22T14:09:29.137" v="1693" actId="692"/>
          <ac:spMkLst>
            <pc:docMk/>
            <pc:sldMk cId="457692165" sldId="2144"/>
            <ac:spMk id="11" creationId="{C6916AD9-DFA1-8AE2-AC25-229EFFDF228E}"/>
          </ac:spMkLst>
        </pc:spChg>
        <pc:spChg chg="add mod">
          <ac:chgData name="Thomas MOUREY" userId="f73aa53f-25c0-4e6e-9c8d-8f7953fb4ebf" providerId="ADAL" clId="{26ABD85D-4991-44E3-94EA-9DE9B0AE7E6B}" dt="2022-06-22T15:10:24.963" v="3364" actId="208"/>
          <ac:spMkLst>
            <pc:docMk/>
            <pc:sldMk cId="457692165" sldId="2144"/>
            <ac:spMk id="12" creationId="{AC7F1DF6-2CE2-2908-7332-F6AB4DC659BB}"/>
          </ac:spMkLst>
        </pc:spChg>
        <pc:picChg chg="add mod modCrop">
          <ac:chgData name="Thomas MOUREY" userId="f73aa53f-25c0-4e6e-9c8d-8f7953fb4ebf" providerId="ADAL" clId="{26ABD85D-4991-44E3-94EA-9DE9B0AE7E6B}" dt="2022-06-22T14:06:53.328" v="1668" actId="1076"/>
          <ac:picMkLst>
            <pc:docMk/>
            <pc:sldMk cId="457692165" sldId="2144"/>
            <ac:picMk id="3" creationId="{2BE2D367-1DE7-C6D5-C3F4-AB6D54EBBD73}"/>
          </ac:picMkLst>
        </pc:picChg>
        <pc:picChg chg="add del mod modCrop">
          <ac:chgData name="Thomas MOUREY" userId="f73aa53f-25c0-4e6e-9c8d-8f7953fb4ebf" providerId="ADAL" clId="{26ABD85D-4991-44E3-94EA-9DE9B0AE7E6B}" dt="2022-06-22T14:04:37.646" v="1650" actId="478"/>
          <ac:picMkLst>
            <pc:docMk/>
            <pc:sldMk cId="457692165" sldId="2144"/>
            <ac:picMk id="7" creationId="{A4C9722E-7868-03AD-5A27-A740D68070EB}"/>
          </ac:picMkLst>
        </pc:picChg>
        <pc:picChg chg="add mod modCrop">
          <ac:chgData name="Thomas MOUREY" userId="f73aa53f-25c0-4e6e-9c8d-8f7953fb4ebf" providerId="ADAL" clId="{26ABD85D-4991-44E3-94EA-9DE9B0AE7E6B}" dt="2022-06-22T14:09:46.189" v="1695" actId="1076"/>
          <ac:picMkLst>
            <pc:docMk/>
            <pc:sldMk cId="457692165" sldId="2144"/>
            <ac:picMk id="9" creationId="{63E64349-E9F9-9A37-8C41-2872944C9DBB}"/>
          </ac:picMkLst>
        </pc:picChg>
      </pc:sldChg>
      <pc:sldChg chg="delSp add del mod delAnim modAnim">
        <pc:chgData name="Thomas MOUREY" userId="f73aa53f-25c0-4e6e-9c8d-8f7953fb4ebf" providerId="ADAL" clId="{26ABD85D-4991-44E3-94EA-9DE9B0AE7E6B}" dt="2022-06-22T14:14:30.001" v="1717" actId="47"/>
        <pc:sldMkLst>
          <pc:docMk/>
          <pc:sldMk cId="215390304" sldId="2145"/>
        </pc:sldMkLst>
        <pc:spChg chg="del">
          <ac:chgData name="Thomas MOUREY" userId="f73aa53f-25c0-4e6e-9c8d-8f7953fb4ebf" providerId="ADAL" clId="{26ABD85D-4991-44E3-94EA-9DE9B0AE7E6B}" dt="2022-06-22T14:11:35.170" v="1706" actId="478"/>
          <ac:spMkLst>
            <pc:docMk/>
            <pc:sldMk cId="215390304" sldId="2145"/>
            <ac:spMk id="12" creationId="{AC7F1DF6-2CE2-2908-7332-F6AB4DC659BB}"/>
          </ac:spMkLst>
        </pc:spChg>
        <pc:picChg chg="del">
          <ac:chgData name="Thomas MOUREY" userId="f73aa53f-25c0-4e6e-9c8d-8f7953fb4ebf" providerId="ADAL" clId="{26ABD85D-4991-44E3-94EA-9DE9B0AE7E6B}" dt="2022-06-22T14:11:35.170" v="1706" actId="478"/>
          <ac:picMkLst>
            <pc:docMk/>
            <pc:sldMk cId="215390304" sldId="2145"/>
            <ac:picMk id="9" creationId="{63E64349-E9F9-9A37-8C41-2872944C9DBB}"/>
          </ac:picMkLst>
        </pc:picChg>
      </pc:sldChg>
      <pc:sldChg chg="delSp modSp add del mod">
        <pc:chgData name="Thomas MOUREY" userId="f73aa53f-25c0-4e6e-9c8d-8f7953fb4ebf" providerId="ADAL" clId="{26ABD85D-4991-44E3-94EA-9DE9B0AE7E6B}" dt="2022-06-22T14:11:25.427" v="1704" actId="47"/>
        <pc:sldMkLst>
          <pc:docMk/>
          <pc:sldMk cId="830472772" sldId="2145"/>
        </pc:sldMkLst>
        <pc:spChg chg="mod">
          <ac:chgData name="Thomas MOUREY" userId="f73aa53f-25c0-4e6e-9c8d-8f7953fb4ebf" providerId="ADAL" clId="{26ABD85D-4991-44E3-94EA-9DE9B0AE7E6B}" dt="2022-06-22T14:10:37.022" v="1703" actId="1076"/>
          <ac:spMkLst>
            <pc:docMk/>
            <pc:sldMk cId="830472772" sldId="2145"/>
            <ac:spMk id="11" creationId="{C6916AD9-DFA1-8AE2-AC25-229EFFDF228E}"/>
          </ac:spMkLst>
        </pc:spChg>
        <pc:spChg chg="del">
          <ac:chgData name="Thomas MOUREY" userId="f73aa53f-25c0-4e6e-9c8d-8f7953fb4ebf" providerId="ADAL" clId="{26ABD85D-4991-44E3-94EA-9DE9B0AE7E6B}" dt="2022-06-22T14:10:18.976" v="1699" actId="478"/>
          <ac:spMkLst>
            <pc:docMk/>
            <pc:sldMk cId="830472772" sldId="2145"/>
            <ac:spMk id="12" creationId="{AC7F1DF6-2CE2-2908-7332-F6AB4DC659BB}"/>
          </ac:spMkLst>
        </pc:spChg>
        <pc:picChg chg="mod">
          <ac:chgData name="Thomas MOUREY" userId="f73aa53f-25c0-4e6e-9c8d-8f7953fb4ebf" providerId="ADAL" clId="{26ABD85D-4991-44E3-94EA-9DE9B0AE7E6B}" dt="2022-06-22T14:10:37.022" v="1703" actId="1076"/>
          <ac:picMkLst>
            <pc:docMk/>
            <pc:sldMk cId="830472772" sldId="2145"/>
            <ac:picMk id="3" creationId="{2BE2D367-1DE7-C6D5-C3F4-AB6D54EBBD73}"/>
          </ac:picMkLst>
        </pc:picChg>
        <pc:picChg chg="del">
          <ac:chgData name="Thomas MOUREY" userId="f73aa53f-25c0-4e6e-9c8d-8f7953fb4ebf" providerId="ADAL" clId="{26ABD85D-4991-44E3-94EA-9DE9B0AE7E6B}" dt="2022-06-22T14:10:17.042" v="1698" actId="478"/>
          <ac:picMkLst>
            <pc:docMk/>
            <pc:sldMk cId="830472772" sldId="2145"/>
            <ac:picMk id="9" creationId="{63E64349-E9F9-9A37-8C41-2872944C9DBB}"/>
          </ac:picMkLst>
        </pc:picChg>
      </pc:sldChg>
      <pc:sldChg chg="add del">
        <pc:chgData name="Thomas MOUREY" userId="f73aa53f-25c0-4e6e-9c8d-8f7953fb4ebf" providerId="ADAL" clId="{26ABD85D-4991-44E3-94EA-9DE9B0AE7E6B}" dt="2022-06-22T14:03:39.726" v="1640"/>
        <pc:sldMkLst>
          <pc:docMk/>
          <pc:sldMk cId="1000851902" sldId="2145"/>
        </pc:sldMkLst>
      </pc:sldChg>
      <pc:sldChg chg="addSp delSp modSp add mod delAnim modAnim">
        <pc:chgData name="Thomas MOUREY" userId="f73aa53f-25c0-4e6e-9c8d-8f7953fb4ebf" providerId="ADAL" clId="{26ABD85D-4991-44E3-94EA-9DE9B0AE7E6B}" dt="2022-06-22T15:03:16.701" v="2535"/>
        <pc:sldMkLst>
          <pc:docMk/>
          <pc:sldMk cId="1356774526" sldId="2145"/>
        </pc:sldMkLst>
        <pc:spChg chg="add mod">
          <ac:chgData name="Thomas MOUREY" userId="f73aa53f-25c0-4e6e-9c8d-8f7953fb4ebf" providerId="ADAL" clId="{26ABD85D-4991-44E3-94EA-9DE9B0AE7E6B}" dt="2022-06-22T14:21:41.283" v="1780" actId="1076"/>
          <ac:spMkLst>
            <pc:docMk/>
            <pc:sldMk cId="1356774526" sldId="2145"/>
            <ac:spMk id="6" creationId="{071FED12-41D9-2C55-57A8-6D368AD688FB}"/>
          </ac:spMkLst>
        </pc:spChg>
        <pc:spChg chg="add mod">
          <ac:chgData name="Thomas MOUREY" userId="f73aa53f-25c0-4e6e-9c8d-8f7953fb4ebf" providerId="ADAL" clId="{26ABD85D-4991-44E3-94EA-9DE9B0AE7E6B}" dt="2022-06-22T14:21:45.567" v="1781" actId="14100"/>
          <ac:spMkLst>
            <pc:docMk/>
            <pc:sldMk cId="1356774526" sldId="2145"/>
            <ac:spMk id="7" creationId="{0931E010-3AF0-F42E-0677-ABF26FC53EEC}"/>
          </ac:spMkLst>
        </pc:spChg>
        <pc:spChg chg="add mod">
          <ac:chgData name="Thomas MOUREY" userId="f73aa53f-25c0-4e6e-9c8d-8f7953fb4ebf" providerId="ADAL" clId="{26ABD85D-4991-44E3-94EA-9DE9B0AE7E6B}" dt="2022-06-22T14:57:44.478" v="2324" actId="1076"/>
          <ac:spMkLst>
            <pc:docMk/>
            <pc:sldMk cId="1356774526" sldId="2145"/>
            <ac:spMk id="8" creationId="{4FBBDE70-6ED7-2D9B-7073-DDB1DB778227}"/>
          </ac:spMkLst>
        </pc:spChg>
        <pc:spChg chg="add mod">
          <ac:chgData name="Thomas MOUREY" userId="f73aa53f-25c0-4e6e-9c8d-8f7953fb4ebf" providerId="ADAL" clId="{26ABD85D-4991-44E3-94EA-9DE9B0AE7E6B}" dt="2022-06-22T14:58:40.610" v="2373" actId="20577"/>
          <ac:spMkLst>
            <pc:docMk/>
            <pc:sldMk cId="1356774526" sldId="2145"/>
            <ac:spMk id="10" creationId="{3AE51BB8-2B82-6B14-1AA0-FC4629DBADE0}"/>
          </ac:spMkLst>
        </pc:spChg>
        <pc:spChg chg="mod">
          <ac:chgData name="Thomas MOUREY" userId="f73aa53f-25c0-4e6e-9c8d-8f7953fb4ebf" providerId="ADAL" clId="{26ABD85D-4991-44E3-94EA-9DE9B0AE7E6B}" dt="2022-06-22T15:00:00.669" v="2522" actId="1076"/>
          <ac:spMkLst>
            <pc:docMk/>
            <pc:sldMk cId="1356774526" sldId="2145"/>
            <ac:spMk id="11" creationId="{C6916AD9-DFA1-8AE2-AC25-229EFFDF228E}"/>
          </ac:spMkLst>
        </pc:spChg>
        <pc:spChg chg="del">
          <ac:chgData name="Thomas MOUREY" userId="f73aa53f-25c0-4e6e-9c8d-8f7953fb4ebf" providerId="ADAL" clId="{26ABD85D-4991-44E3-94EA-9DE9B0AE7E6B}" dt="2022-06-22T14:20:14.063" v="1731" actId="478"/>
          <ac:spMkLst>
            <pc:docMk/>
            <pc:sldMk cId="1356774526" sldId="2145"/>
            <ac:spMk id="12" creationId="{AC7F1DF6-2CE2-2908-7332-F6AB4DC659BB}"/>
          </ac:spMkLst>
        </pc:spChg>
        <pc:spChg chg="add mod">
          <ac:chgData name="Thomas MOUREY" userId="f73aa53f-25c0-4e6e-9c8d-8f7953fb4ebf" providerId="ADAL" clId="{26ABD85D-4991-44E3-94EA-9DE9B0AE7E6B}" dt="2022-06-22T14:59:51.025" v="2521" actId="20577"/>
          <ac:spMkLst>
            <pc:docMk/>
            <pc:sldMk cId="1356774526" sldId="2145"/>
            <ac:spMk id="13" creationId="{BB536F92-4E84-5F0E-5460-4EF6B746CEF2}"/>
          </ac:spMkLst>
        </pc:spChg>
        <pc:picChg chg="mod">
          <ac:chgData name="Thomas MOUREY" userId="f73aa53f-25c0-4e6e-9c8d-8f7953fb4ebf" providerId="ADAL" clId="{26ABD85D-4991-44E3-94EA-9DE9B0AE7E6B}" dt="2022-06-22T15:00:00.669" v="2522" actId="1076"/>
          <ac:picMkLst>
            <pc:docMk/>
            <pc:sldMk cId="1356774526" sldId="2145"/>
            <ac:picMk id="3" creationId="{2BE2D367-1DE7-C6D5-C3F4-AB6D54EBBD73}"/>
          </ac:picMkLst>
        </pc:picChg>
        <pc:picChg chg="del">
          <ac:chgData name="Thomas MOUREY" userId="f73aa53f-25c0-4e6e-9c8d-8f7953fb4ebf" providerId="ADAL" clId="{26ABD85D-4991-44E3-94EA-9DE9B0AE7E6B}" dt="2022-06-22T14:20:14.063" v="1731" actId="478"/>
          <ac:picMkLst>
            <pc:docMk/>
            <pc:sldMk cId="1356774526" sldId="2145"/>
            <ac:picMk id="9" creationId="{63E64349-E9F9-9A37-8C41-2872944C9DBB}"/>
          </ac:picMkLst>
        </pc:picChg>
      </pc:sldChg>
      <pc:sldChg chg="add del modAnim">
        <pc:chgData name="Thomas MOUREY" userId="f73aa53f-25c0-4e6e-9c8d-8f7953fb4ebf" providerId="ADAL" clId="{26ABD85D-4991-44E3-94EA-9DE9B0AE7E6B}" dt="2022-06-22T15:16:00.569" v="3465" actId="47"/>
        <pc:sldMkLst>
          <pc:docMk/>
          <pc:sldMk cId="921884527" sldId="2146"/>
        </pc:sldMkLst>
      </pc:sldChg>
      <pc:sldChg chg="add del">
        <pc:chgData name="Thomas MOUREY" userId="f73aa53f-25c0-4e6e-9c8d-8f7953fb4ebf" providerId="ADAL" clId="{26ABD85D-4991-44E3-94EA-9DE9B0AE7E6B}" dt="2022-06-22T14:35:01.902" v="1783"/>
        <pc:sldMkLst>
          <pc:docMk/>
          <pc:sldMk cId="2535181316" sldId="2146"/>
        </pc:sldMkLst>
      </pc:sldChg>
      <pc:sldChg chg="addSp delSp modSp add mod delAnim modAnim">
        <pc:chgData name="Thomas MOUREY" userId="f73aa53f-25c0-4e6e-9c8d-8f7953fb4ebf" providerId="ADAL" clId="{26ABD85D-4991-44E3-94EA-9DE9B0AE7E6B}" dt="2022-06-22T15:12:49.803" v="3454"/>
        <pc:sldMkLst>
          <pc:docMk/>
          <pc:sldMk cId="4085939705" sldId="2147"/>
        </pc:sldMkLst>
        <pc:spChg chg="mod">
          <ac:chgData name="Thomas MOUREY" userId="f73aa53f-25c0-4e6e-9c8d-8f7953fb4ebf" providerId="ADAL" clId="{26ABD85D-4991-44E3-94EA-9DE9B0AE7E6B}" dt="2022-06-22T15:03:37.938" v="2573" actId="6549"/>
          <ac:spMkLst>
            <pc:docMk/>
            <pc:sldMk cId="4085939705" sldId="2147"/>
            <ac:spMk id="7" creationId="{0931E010-3AF0-F42E-0677-ABF26FC53EEC}"/>
          </ac:spMkLst>
        </pc:spChg>
        <pc:spChg chg="mod">
          <ac:chgData name="Thomas MOUREY" userId="f73aa53f-25c0-4e6e-9c8d-8f7953fb4ebf" providerId="ADAL" clId="{26ABD85D-4991-44E3-94EA-9DE9B0AE7E6B}" dt="2022-06-22T15:08:12.833" v="3099" actId="208"/>
          <ac:spMkLst>
            <pc:docMk/>
            <pc:sldMk cId="4085939705" sldId="2147"/>
            <ac:spMk id="8" creationId="{4FBBDE70-6ED7-2D9B-7073-DDB1DB778227}"/>
          </ac:spMkLst>
        </pc:spChg>
        <pc:spChg chg="mod">
          <ac:chgData name="Thomas MOUREY" userId="f73aa53f-25c0-4e6e-9c8d-8f7953fb4ebf" providerId="ADAL" clId="{26ABD85D-4991-44E3-94EA-9DE9B0AE7E6B}" dt="2022-06-22T15:10:08.529" v="3363" actId="113"/>
          <ac:spMkLst>
            <pc:docMk/>
            <pc:sldMk cId="4085939705" sldId="2147"/>
            <ac:spMk id="10" creationId="{3AE51BB8-2B82-6B14-1AA0-FC4629DBADE0}"/>
          </ac:spMkLst>
        </pc:spChg>
        <pc:spChg chg="del">
          <ac:chgData name="Thomas MOUREY" userId="f73aa53f-25c0-4e6e-9c8d-8f7953fb4ebf" providerId="ADAL" clId="{26ABD85D-4991-44E3-94EA-9DE9B0AE7E6B}" dt="2022-06-22T15:04:07.573" v="2574" actId="478"/>
          <ac:spMkLst>
            <pc:docMk/>
            <pc:sldMk cId="4085939705" sldId="2147"/>
            <ac:spMk id="11" creationId="{C6916AD9-DFA1-8AE2-AC25-229EFFDF228E}"/>
          </ac:spMkLst>
        </pc:spChg>
        <pc:spChg chg="add mod">
          <ac:chgData name="Thomas MOUREY" userId="f73aa53f-25c0-4e6e-9c8d-8f7953fb4ebf" providerId="ADAL" clId="{26ABD85D-4991-44E3-94EA-9DE9B0AE7E6B}" dt="2022-06-22T15:08:22.489" v="3100" actId="208"/>
          <ac:spMkLst>
            <pc:docMk/>
            <pc:sldMk cId="4085939705" sldId="2147"/>
            <ac:spMk id="12" creationId="{B1885BAA-2F5B-F0F4-7143-B5D3B690507C}"/>
          </ac:spMkLst>
        </pc:spChg>
        <pc:spChg chg="mod">
          <ac:chgData name="Thomas MOUREY" userId="f73aa53f-25c0-4e6e-9c8d-8f7953fb4ebf" providerId="ADAL" clId="{26ABD85D-4991-44E3-94EA-9DE9B0AE7E6B}" dt="2022-06-22T15:10:58.920" v="3445" actId="14100"/>
          <ac:spMkLst>
            <pc:docMk/>
            <pc:sldMk cId="4085939705" sldId="2147"/>
            <ac:spMk id="13" creationId="{BB536F92-4E84-5F0E-5460-4EF6B746CEF2}"/>
          </ac:spMkLst>
        </pc:spChg>
        <pc:picChg chg="del">
          <ac:chgData name="Thomas MOUREY" userId="f73aa53f-25c0-4e6e-9c8d-8f7953fb4ebf" providerId="ADAL" clId="{26ABD85D-4991-44E3-94EA-9DE9B0AE7E6B}" dt="2022-06-22T15:04:07.573" v="2574" actId="478"/>
          <ac:picMkLst>
            <pc:docMk/>
            <pc:sldMk cId="4085939705" sldId="2147"/>
            <ac:picMk id="3" creationId="{2BE2D367-1DE7-C6D5-C3F4-AB6D54EBBD73}"/>
          </ac:picMkLst>
        </pc:picChg>
        <pc:picChg chg="add mod">
          <ac:chgData name="Thomas MOUREY" userId="f73aa53f-25c0-4e6e-9c8d-8f7953fb4ebf" providerId="ADAL" clId="{26ABD85D-4991-44E3-94EA-9DE9B0AE7E6B}" dt="2022-06-22T15:04:29.347" v="2579" actId="1076"/>
          <ac:picMkLst>
            <pc:docMk/>
            <pc:sldMk cId="4085939705" sldId="2147"/>
            <ac:picMk id="9" creationId="{53ED8604-A399-C897-6E05-8EBA6AC798C6}"/>
          </ac:picMkLst>
        </pc:picChg>
      </pc:sldChg>
      <pc:sldChg chg="add">
        <pc:chgData name="Thomas MOUREY" userId="f73aa53f-25c0-4e6e-9c8d-8f7953fb4ebf" providerId="ADAL" clId="{26ABD85D-4991-44E3-94EA-9DE9B0AE7E6B}" dt="2022-06-22T15:16:02.818" v="3466"/>
        <pc:sldMkLst>
          <pc:docMk/>
          <pc:sldMk cId="3020521092" sldId="2148"/>
        </pc:sldMkLst>
      </pc:sldChg>
      <pc:sldMasterChg chg="addSp delSp modSp mod">
        <pc:chgData name="Thomas MOUREY" userId="f73aa53f-25c0-4e6e-9c8d-8f7953fb4ebf" providerId="ADAL" clId="{26ABD85D-4991-44E3-94EA-9DE9B0AE7E6B}" dt="2022-06-22T09:26:24.434" v="27" actId="1076"/>
        <pc:sldMasterMkLst>
          <pc:docMk/>
          <pc:sldMasterMk cId="4133041120" sldId="2147483661"/>
        </pc:sldMasterMkLst>
        <pc:spChg chg="mod">
          <ac:chgData name="Thomas MOUREY" userId="f73aa53f-25c0-4e6e-9c8d-8f7953fb4ebf" providerId="ADAL" clId="{26ABD85D-4991-44E3-94EA-9DE9B0AE7E6B}" dt="2022-06-22T09:26:17.387" v="26" actId="1076"/>
          <ac:spMkLst>
            <pc:docMk/>
            <pc:sldMasterMk cId="4133041120" sldId="2147483661"/>
            <ac:spMk id="13" creationId="{921EB7DF-2279-4CC4-9FA0-0F35A2EDF8B9}"/>
          </ac:spMkLst>
        </pc:spChg>
        <pc:picChg chg="add mod">
          <ac:chgData name="Thomas MOUREY" userId="f73aa53f-25c0-4e6e-9c8d-8f7953fb4ebf" providerId="ADAL" clId="{26ABD85D-4991-44E3-94EA-9DE9B0AE7E6B}" dt="2022-06-22T09:26:24.434" v="27" actId="1076"/>
          <ac:picMkLst>
            <pc:docMk/>
            <pc:sldMasterMk cId="4133041120" sldId="2147483661"/>
            <ac:picMk id="3" creationId="{D878CA39-1B00-06A9-9B85-2167079906EC}"/>
          </ac:picMkLst>
        </pc:picChg>
        <pc:picChg chg="del">
          <ac:chgData name="Thomas MOUREY" userId="f73aa53f-25c0-4e6e-9c8d-8f7953fb4ebf" providerId="ADAL" clId="{26ABD85D-4991-44E3-94EA-9DE9B0AE7E6B}" dt="2022-06-22T09:23:10.936" v="14" actId="478"/>
          <ac:picMkLst>
            <pc:docMk/>
            <pc:sldMasterMk cId="4133041120" sldId="2147483661"/>
            <ac:picMk id="11" creationId="{98C58908-9BF7-43F1-BED4-2920D0997D2C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F0B24-C066-4984-813E-58007161D545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EC6D7-CEEA-4A8C-B2AB-FB881DF78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58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678D1-9BD8-4F02-9E89-3F66E246BA43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CFA2-324B-4370-B6DD-F38894791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3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CFA2-324B-4370-B6DD-F3889479146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0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ECFA2-324B-4370-B6DD-F3889479146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4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9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92279B6-6F6A-4E26-ADB8-9B64D536A9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FD64F4-4AAE-4A56-A780-8DD76B4AA1C0}"/>
              </a:ext>
            </a:extLst>
          </p:cNvPr>
          <p:cNvSpPr/>
          <p:nvPr userDrawn="1"/>
        </p:nvSpPr>
        <p:spPr>
          <a:xfrm>
            <a:off x="0" y="5878513"/>
            <a:ext cx="12192000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9" name="Picture 3" descr="M:\Projects Mobility Forum\EMW\2015-2017\3 - Support to EMW Activities\Communication Toolkit\2016 Communication Toolkit\#04 FOOTER (and EU Emblem)\EU Emblem low res.jpg">
            <a:extLst>
              <a:ext uri="{FF2B5EF4-FFF2-40B4-BE49-F238E27FC236}">
                <a16:creationId xmlns:a16="http://schemas.microsoft.com/office/drawing/2014/main" id="{C6941F2C-235F-4BB2-B246-2E7BA4EC1C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317186" y="6163369"/>
            <a:ext cx="646112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8E6265-4E1D-44BE-93B4-0E15DE2477A3}"/>
              </a:ext>
            </a:extLst>
          </p:cNvPr>
          <p:cNvSpPr txBox="1"/>
          <p:nvPr userDrawn="1"/>
        </p:nvSpPr>
        <p:spPr>
          <a:xfrm>
            <a:off x="174554" y="6114022"/>
            <a:ext cx="1243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b="1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EB7DF-2279-4CC4-9FA0-0F35A2EDF8B9}"/>
              </a:ext>
            </a:extLst>
          </p:cNvPr>
          <p:cNvSpPr txBox="1"/>
          <p:nvPr userDrawn="1"/>
        </p:nvSpPr>
        <p:spPr>
          <a:xfrm>
            <a:off x="276407" y="911014"/>
            <a:ext cx="199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16419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16-22 SEPTEMBRE 2022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D878CA39-1B00-06A9-9B85-2167079906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6" y="174800"/>
            <a:ext cx="1794703" cy="7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png"/><Relationship Id="rId21" Type="http://schemas.openxmlformats.org/officeDocument/2006/relationships/image" Target="../media/image36.png"/><Relationship Id="rId42" Type="http://schemas.openxmlformats.org/officeDocument/2006/relationships/image" Target="../media/image57.gif"/><Relationship Id="rId47" Type="http://schemas.openxmlformats.org/officeDocument/2006/relationships/image" Target="../media/image62.gif"/><Relationship Id="rId63" Type="http://schemas.openxmlformats.org/officeDocument/2006/relationships/image" Target="../media/image78.gif"/><Relationship Id="rId68" Type="http://schemas.openxmlformats.org/officeDocument/2006/relationships/image" Target="../media/image83.gif"/><Relationship Id="rId84" Type="http://schemas.openxmlformats.org/officeDocument/2006/relationships/image" Target="../media/image99.gif"/><Relationship Id="rId16" Type="http://schemas.openxmlformats.org/officeDocument/2006/relationships/image" Target="../media/image31.png"/><Relationship Id="rId11" Type="http://schemas.openxmlformats.org/officeDocument/2006/relationships/image" Target="../media/image26.png"/><Relationship Id="rId32" Type="http://schemas.openxmlformats.org/officeDocument/2006/relationships/image" Target="../media/image47.gif"/><Relationship Id="rId37" Type="http://schemas.openxmlformats.org/officeDocument/2006/relationships/image" Target="../media/image52.gif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74" Type="http://schemas.openxmlformats.org/officeDocument/2006/relationships/image" Target="../media/image89.gif"/><Relationship Id="rId79" Type="http://schemas.openxmlformats.org/officeDocument/2006/relationships/image" Target="../media/image94.gif"/><Relationship Id="rId5" Type="http://schemas.openxmlformats.org/officeDocument/2006/relationships/image" Target="../media/image20.png"/><Relationship Id="rId61" Type="http://schemas.openxmlformats.org/officeDocument/2006/relationships/image" Target="../media/image76.gif"/><Relationship Id="rId82" Type="http://schemas.openxmlformats.org/officeDocument/2006/relationships/image" Target="../media/image97.gif"/><Relationship Id="rId19" Type="http://schemas.openxmlformats.org/officeDocument/2006/relationships/image" Target="../media/image3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gif"/><Relationship Id="rId43" Type="http://schemas.openxmlformats.org/officeDocument/2006/relationships/image" Target="../media/image58.gif"/><Relationship Id="rId48" Type="http://schemas.openxmlformats.org/officeDocument/2006/relationships/image" Target="../media/image63.gif"/><Relationship Id="rId56" Type="http://schemas.openxmlformats.org/officeDocument/2006/relationships/image" Target="../media/image71.png"/><Relationship Id="rId64" Type="http://schemas.openxmlformats.org/officeDocument/2006/relationships/image" Target="../media/image79.gif"/><Relationship Id="rId69" Type="http://schemas.openxmlformats.org/officeDocument/2006/relationships/image" Target="../media/image84.gif"/><Relationship Id="rId77" Type="http://schemas.openxmlformats.org/officeDocument/2006/relationships/image" Target="../media/image92.gif"/><Relationship Id="rId8" Type="http://schemas.openxmlformats.org/officeDocument/2006/relationships/image" Target="../media/image23.png"/><Relationship Id="rId51" Type="http://schemas.openxmlformats.org/officeDocument/2006/relationships/image" Target="../media/image66.gif"/><Relationship Id="rId72" Type="http://schemas.openxmlformats.org/officeDocument/2006/relationships/image" Target="../media/image87.png"/><Relationship Id="rId80" Type="http://schemas.openxmlformats.org/officeDocument/2006/relationships/image" Target="../media/image95.gif"/><Relationship Id="rId3" Type="http://schemas.openxmlformats.org/officeDocument/2006/relationships/image" Target="../media/image19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gif"/><Relationship Id="rId38" Type="http://schemas.openxmlformats.org/officeDocument/2006/relationships/image" Target="../media/image53.gif"/><Relationship Id="rId46" Type="http://schemas.openxmlformats.org/officeDocument/2006/relationships/image" Target="../media/image61.gif"/><Relationship Id="rId59" Type="http://schemas.openxmlformats.org/officeDocument/2006/relationships/image" Target="../media/image74.png"/><Relationship Id="rId67" Type="http://schemas.openxmlformats.org/officeDocument/2006/relationships/image" Target="../media/image82.gif"/><Relationship Id="rId20" Type="http://schemas.openxmlformats.org/officeDocument/2006/relationships/image" Target="../media/image35.png"/><Relationship Id="rId41" Type="http://schemas.openxmlformats.org/officeDocument/2006/relationships/image" Target="../media/image56.gif"/><Relationship Id="rId54" Type="http://schemas.openxmlformats.org/officeDocument/2006/relationships/image" Target="../media/image69.png"/><Relationship Id="rId62" Type="http://schemas.openxmlformats.org/officeDocument/2006/relationships/image" Target="../media/image77.png"/><Relationship Id="rId70" Type="http://schemas.openxmlformats.org/officeDocument/2006/relationships/image" Target="../media/image85.gif"/><Relationship Id="rId75" Type="http://schemas.openxmlformats.org/officeDocument/2006/relationships/image" Target="../media/image90.gif"/><Relationship Id="rId83" Type="http://schemas.openxmlformats.org/officeDocument/2006/relationships/image" Target="../media/image9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gif"/><Relationship Id="rId57" Type="http://schemas.openxmlformats.org/officeDocument/2006/relationships/image" Target="../media/image72.png"/><Relationship Id="rId10" Type="http://schemas.openxmlformats.org/officeDocument/2006/relationships/image" Target="../media/image25.png"/><Relationship Id="rId31" Type="http://schemas.openxmlformats.org/officeDocument/2006/relationships/image" Target="../media/image46.gif"/><Relationship Id="rId44" Type="http://schemas.openxmlformats.org/officeDocument/2006/relationships/image" Target="../media/image59.gif"/><Relationship Id="rId52" Type="http://schemas.openxmlformats.org/officeDocument/2006/relationships/image" Target="../media/image67.png"/><Relationship Id="rId60" Type="http://schemas.openxmlformats.org/officeDocument/2006/relationships/image" Target="../media/image75.png"/><Relationship Id="rId65" Type="http://schemas.openxmlformats.org/officeDocument/2006/relationships/image" Target="../media/image80.gif"/><Relationship Id="rId73" Type="http://schemas.openxmlformats.org/officeDocument/2006/relationships/image" Target="../media/image88.gif"/><Relationship Id="rId78" Type="http://schemas.openxmlformats.org/officeDocument/2006/relationships/image" Target="../media/image93.gif"/><Relationship Id="rId81" Type="http://schemas.openxmlformats.org/officeDocument/2006/relationships/image" Target="../media/image96.gif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9" Type="http://schemas.openxmlformats.org/officeDocument/2006/relationships/image" Target="../media/image54.gif"/><Relationship Id="rId34" Type="http://schemas.openxmlformats.org/officeDocument/2006/relationships/image" Target="../media/image49.gif"/><Relationship Id="rId50" Type="http://schemas.openxmlformats.org/officeDocument/2006/relationships/image" Target="../media/image65.gif"/><Relationship Id="rId55" Type="http://schemas.openxmlformats.org/officeDocument/2006/relationships/image" Target="../media/image70.png"/><Relationship Id="rId76" Type="http://schemas.openxmlformats.org/officeDocument/2006/relationships/image" Target="../media/image91.gif"/><Relationship Id="rId7" Type="http://schemas.openxmlformats.org/officeDocument/2006/relationships/image" Target="../media/image22.png"/><Relationship Id="rId71" Type="http://schemas.openxmlformats.org/officeDocument/2006/relationships/image" Target="../media/image86.gif"/><Relationship Id="rId2" Type="http://schemas.openxmlformats.org/officeDocument/2006/relationships/image" Target="../media/image18.gif"/><Relationship Id="rId29" Type="http://schemas.openxmlformats.org/officeDocument/2006/relationships/image" Target="../media/image44.png"/><Relationship Id="rId24" Type="http://schemas.openxmlformats.org/officeDocument/2006/relationships/image" Target="../media/image39.png"/><Relationship Id="rId40" Type="http://schemas.openxmlformats.org/officeDocument/2006/relationships/image" Target="../media/image55.gif"/><Relationship Id="rId45" Type="http://schemas.openxmlformats.org/officeDocument/2006/relationships/image" Target="../media/image60.gif"/><Relationship Id="rId66" Type="http://schemas.openxmlformats.org/officeDocument/2006/relationships/image" Target="../media/image8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1">
            <a:extLst>
              <a:ext uri="{FF2B5EF4-FFF2-40B4-BE49-F238E27FC236}">
                <a16:creationId xmlns:a16="http://schemas.microsoft.com/office/drawing/2014/main" id="{06116807-EFB2-49B4-AB30-A5DEF13AA80D}"/>
              </a:ext>
            </a:extLst>
          </p:cNvPr>
          <p:cNvSpPr/>
          <p:nvPr/>
        </p:nvSpPr>
        <p:spPr>
          <a:xfrm>
            <a:off x="0" y="0"/>
            <a:ext cx="12192000" cy="5883965"/>
          </a:xfrm>
          <a:prstGeom prst="rect">
            <a:avLst/>
          </a:prstGeom>
          <a:solidFill>
            <a:srgbClr val="5C9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9F2D8F-7B31-42FB-A662-B22E94764796}"/>
              </a:ext>
            </a:extLst>
          </p:cNvPr>
          <p:cNvSpPr/>
          <p:nvPr/>
        </p:nvSpPr>
        <p:spPr>
          <a:xfrm>
            <a:off x="0" y="5878513"/>
            <a:ext cx="12192000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" name="Picture 3" descr="M:\Projects Mobility Forum\EMW\2015-2017\3 - Support to EMW Activities\Communication Toolkit\2016 Communication Toolkit\#04 FOOTER (and EU Emblem)\EU Emblem low res.jpg">
            <a:extLst>
              <a:ext uri="{FF2B5EF4-FFF2-40B4-BE49-F238E27FC236}">
                <a16:creationId xmlns:a16="http://schemas.microsoft.com/office/drawing/2014/main" id="{158E2724-4827-4318-830D-03C4E318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317186" y="6163369"/>
            <a:ext cx="646112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818C29-E934-416B-BC60-ADEED16A6C6F}"/>
              </a:ext>
            </a:extLst>
          </p:cNvPr>
          <p:cNvSpPr txBox="1"/>
          <p:nvPr/>
        </p:nvSpPr>
        <p:spPr>
          <a:xfrm>
            <a:off x="174554" y="6114022"/>
            <a:ext cx="1243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b="1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200" dirty="0">
                <a:solidFill>
                  <a:srgbClr val="4DA0D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pic>
        <p:nvPicPr>
          <p:cNvPr id="3" name="Picture 3" descr="M:\Projects Mobility Forum\EMW\2015-2017\3 - Support to EMW Activities\Communication Toolkit\2016 Communication Toolkit\#04 FOOTER (and EU Emblem)\EU Emblem low res.jpg">
            <a:extLst>
              <a:ext uri="{FF2B5EF4-FFF2-40B4-BE49-F238E27FC236}">
                <a16:creationId xmlns:a16="http://schemas.microsoft.com/office/drawing/2014/main" id="{7D3C4E17-F016-4240-A918-0934A8B6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1317186" y="6163369"/>
            <a:ext cx="646112" cy="431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2243B33-ECAE-4979-930E-7A2617302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5" b="15901"/>
          <a:stretch/>
        </p:blipFill>
        <p:spPr>
          <a:xfrm>
            <a:off x="9794752" y="6207115"/>
            <a:ext cx="695604" cy="462766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8CC3CCC6-4218-4941-BB03-5FC360FBA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9" y="6250987"/>
            <a:ext cx="672183" cy="233127"/>
          </a:xfrm>
          <a:prstGeom prst="rect">
            <a:avLst/>
          </a:prstGeom>
        </p:spPr>
      </p:pic>
      <p:pic>
        <p:nvPicPr>
          <p:cNvPr id="13" name="Picture 3" descr="Home - Polis Network">
            <a:extLst>
              <a:ext uri="{FF2B5EF4-FFF2-40B4-BE49-F238E27FC236}">
                <a16:creationId xmlns:a16="http://schemas.microsoft.com/office/drawing/2014/main" id="{B7EE3971-9E75-4FB0-9093-AE3095D3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171" y="6275033"/>
            <a:ext cx="695235" cy="20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5C7ADEA2-32B3-47D9-A78E-D75BA66915B8}"/>
              </a:ext>
            </a:extLst>
          </p:cNvPr>
          <p:cNvSpPr txBox="1"/>
          <p:nvPr/>
        </p:nvSpPr>
        <p:spPr>
          <a:xfrm>
            <a:off x="5945216" y="3765174"/>
            <a:ext cx="49023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16-22 SEPTEMBER 2022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BED8AA-F0F9-4C1D-9815-D588FC1FBD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4"/>
          <a:stretch/>
        </p:blipFill>
        <p:spPr>
          <a:xfrm>
            <a:off x="6015950" y="1000026"/>
            <a:ext cx="4923951" cy="815543"/>
          </a:xfrm>
          <a:prstGeom prst="rect">
            <a:avLst/>
          </a:prstGeom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id="{162171C4-F4FF-48EB-94C5-91B5302CAD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7"/>
          <a:stretch/>
        </p:blipFill>
        <p:spPr>
          <a:xfrm>
            <a:off x="6077387" y="2829209"/>
            <a:ext cx="2680138" cy="815543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7415B11C-7120-40BE-9E89-14F5743A46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5" r="21579"/>
          <a:stretch/>
        </p:blipFill>
        <p:spPr>
          <a:xfrm>
            <a:off x="5945216" y="1941286"/>
            <a:ext cx="4923951" cy="815543"/>
          </a:xfrm>
          <a:prstGeom prst="rect">
            <a:avLst/>
          </a:prstGeom>
        </p:spPr>
      </p:pic>
      <p:sp>
        <p:nvSpPr>
          <p:cNvPr id="16" name="TextBox 27">
            <a:extLst>
              <a:ext uri="{FF2B5EF4-FFF2-40B4-BE49-F238E27FC236}">
                <a16:creationId xmlns:a16="http://schemas.microsoft.com/office/drawing/2014/main" id="{D821F8C4-F203-496C-9E34-EC3E7230E187}"/>
              </a:ext>
            </a:extLst>
          </p:cNvPr>
          <p:cNvSpPr txBox="1"/>
          <p:nvPr/>
        </p:nvSpPr>
        <p:spPr>
          <a:xfrm>
            <a:off x="5925861" y="4643560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Mix &amp; Move!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DB2D142-5405-481A-9C70-EEF9AB04C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3" y="129469"/>
            <a:ext cx="4918212" cy="4975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CB07BA-D9F7-251F-4AD3-DE8658CD217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84" r="10342"/>
          <a:stretch/>
        </p:blipFill>
        <p:spPr>
          <a:xfrm>
            <a:off x="1" y="-2247"/>
            <a:ext cx="12192000" cy="585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2D367-1DE7-C6D5-C3F4-AB6D54EBB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5" t="22172" r="50955" b="8914"/>
          <a:stretch/>
        </p:blipFill>
        <p:spPr>
          <a:xfrm>
            <a:off x="431517" y="1594211"/>
            <a:ext cx="3503487" cy="3930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16AD9-DFA1-8AE2-AC25-229EFFDF228E}"/>
              </a:ext>
            </a:extLst>
          </p:cNvPr>
          <p:cNvSpPr/>
          <p:nvPr/>
        </p:nvSpPr>
        <p:spPr>
          <a:xfrm>
            <a:off x="421242" y="1594211"/>
            <a:ext cx="3503487" cy="3930742"/>
          </a:xfrm>
          <a:prstGeom prst="rect">
            <a:avLst/>
          </a:prstGeom>
          <a:noFill/>
          <a:ln w="111125" cap="rnd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FED12-41D9-2C55-57A8-6D368AD688FB}"/>
              </a:ext>
            </a:extLst>
          </p:cNvPr>
          <p:cNvSpPr/>
          <p:nvPr/>
        </p:nvSpPr>
        <p:spPr>
          <a:xfrm>
            <a:off x="5160379" y="168712"/>
            <a:ext cx="517407" cy="1125948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1E010-3AF0-F42E-0677-ABF26FC53EEC}"/>
              </a:ext>
            </a:extLst>
          </p:cNvPr>
          <p:cNvSpPr/>
          <p:nvPr/>
        </p:nvSpPr>
        <p:spPr>
          <a:xfrm>
            <a:off x="5677786" y="168712"/>
            <a:ext cx="6508498" cy="1125948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Rejoignez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municipalité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BBDE70-6ED7-2D9B-7073-DDB1DB778227}"/>
              </a:ext>
            </a:extLst>
          </p:cNvPr>
          <p:cNvSpPr/>
          <p:nvPr/>
        </p:nvSpPr>
        <p:spPr>
          <a:xfrm>
            <a:off x="4455561" y="1474164"/>
            <a:ext cx="7304921" cy="1253447"/>
          </a:xfrm>
          <a:prstGeom prst="rect">
            <a:avLst/>
          </a:prstGeom>
          <a:solidFill>
            <a:schemeClr val="bg1"/>
          </a:solidFill>
          <a:ln w="111125" cap="rnd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64492"/>
                </a:solidFill>
              </a:rPr>
              <a:t>PARTICIPEZ!</a:t>
            </a:r>
          </a:p>
          <a:p>
            <a:pPr algn="ctr"/>
            <a:r>
              <a:rPr lang="en-GB" sz="1600" b="1" dirty="0" err="1">
                <a:solidFill>
                  <a:srgbClr val="164492"/>
                </a:solidFill>
              </a:rPr>
              <a:t>Encouragez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vos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employés</a:t>
            </a:r>
            <a:r>
              <a:rPr lang="en-GB" sz="1600" b="1" dirty="0">
                <a:solidFill>
                  <a:srgbClr val="164492"/>
                </a:solidFill>
              </a:rPr>
              <a:t>, adherents, </a:t>
            </a:r>
            <a:r>
              <a:rPr lang="en-GB" sz="1600" b="1" dirty="0" err="1">
                <a:solidFill>
                  <a:srgbClr val="164492"/>
                </a:solidFill>
              </a:rPr>
              <a:t>membres</a:t>
            </a:r>
            <a:r>
              <a:rPr lang="en-GB" sz="1600" b="1" dirty="0">
                <a:solidFill>
                  <a:srgbClr val="164492"/>
                </a:solidFill>
              </a:rPr>
              <a:t>, clients, </a:t>
            </a:r>
            <a:r>
              <a:rPr lang="en-GB" sz="1600" b="1" dirty="0" err="1">
                <a:solidFill>
                  <a:srgbClr val="164492"/>
                </a:solidFill>
              </a:rPr>
              <a:t>bénéficiaires</a:t>
            </a:r>
            <a:r>
              <a:rPr lang="en-GB" sz="1600" b="1" dirty="0">
                <a:solidFill>
                  <a:srgbClr val="164492"/>
                </a:solidFill>
              </a:rPr>
              <a:t>, </a:t>
            </a:r>
            <a:r>
              <a:rPr lang="en-GB" sz="1600" b="1" dirty="0" err="1">
                <a:solidFill>
                  <a:srgbClr val="164492"/>
                </a:solidFill>
              </a:rPr>
              <a:t>élèves</a:t>
            </a:r>
            <a:r>
              <a:rPr lang="en-GB" sz="1600" b="1" dirty="0">
                <a:solidFill>
                  <a:srgbClr val="164492"/>
                </a:solidFill>
              </a:rPr>
              <a:t>, etc. à prendre part dans les </a:t>
            </a:r>
            <a:r>
              <a:rPr lang="en-GB" sz="1600" b="1" dirty="0" err="1">
                <a:solidFill>
                  <a:srgbClr val="164492"/>
                </a:solidFill>
              </a:rPr>
              <a:t>activités</a:t>
            </a:r>
            <a:r>
              <a:rPr lang="en-GB" sz="1600" b="1" dirty="0">
                <a:solidFill>
                  <a:srgbClr val="164492"/>
                </a:solidFill>
              </a:rPr>
              <a:t> mises </a:t>
            </a:r>
            <a:r>
              <a:rPr lang="en-GB" sz="1600" b="1" dirty="0" err="1">
                <a:solidFill>
                  <a:srgbClr val="164492"/>
                </a:solidFill>
              </a:rPr>
              <a:t>en</a:t>
            </a:r>
            <a:r>
              <a:rPr lang="en-GB" sz="1600" b="1" dirty="0">
                <a:solidFill>
                  <a:srgbClr val="164492"/>
                </a:solidFill>
              </a:rPr>
              <a:t> place par </a:t>
            </a:r>
            <a:r>
              <a:rPr lang="en-GB" sz="1600" b="1" dirty="0" err="1">
                <a:solidFill>
                  <a:srgbClr val="164492"/>
                </a:solidFill>
              </a:rPr>
              <a:t>votre</a:t>
            </a:r>
            <a:r>
              <a:rPr lang="en-GB" sz="1600" b="1" dirty="0">
                <a:solidFill>
                  <a:srgbClr val="164492"/>
                </a:solidFill>
              </a:rPr>
              <a:t>/</a:t>
            </a:r>
            <a:r>
              <a:rPr lang="en-GB" sz="1600" b="1" dirty="0" err="1">
                <a:solidFill>
                  <a:srgbClr val="164492"/>
                </a:solidFill>
              </a:rPr>
              <a:t>leur</a:t>
            </a:r>
            <a:r>
              <a:rPr lang="en-GB" sz="1600" b="1" dirty="0">
                <a:solidFill>
                  <a:srgbClr val="164492"/>
                </a:solidFill>
              </a:rPr>
              <a:t> commune. </a:t>
            </a:r>
            <a:br>
              <a:rPr lang="en-GB" sz="1600" b="1" dirty="0">
                <a:solidFill>
                  <a:srgbClr val="164492"/>
                </a:solidFill>
              </a:rPr>
            </a:br>
            <a:r>
              <a:rPr lang="en-GB" sz="1600" i="1" dirty="0">
                <a:solidFill>
                  <a:srgbClr val="164492"/>
                </a:solidFill>
              </a:rPr>
              <a:t>E.g. challenge </a:t>
            </a:r>
            <a:r>
              <a:rPr lang="en-GB" sz="1600" i="1" dirty="0" err="1">
                <a:solidFill>
                  <a:srgbClr val="164492"/>
                </a:solidFill>
              </a:rPr>
              <a:t>mobilité</a:t>
            </a:r>
            <a:r>
              <a:rPr lang="en-GB" sz="1600" i="1" dirty="0">
                <a:solidFill>
                  <a:srgbClr val="164492"/>
                </a:solidFill>
              </a:rPr>
              <a:t>, </a:t>
            </a:r>
            <a:r>
              <a:rPr lang="en-GB" sz="1600" i="1" dirty="0" err="1">
                <a:solidFill>
                  <a:srgbClr val="164492"/>
                </a:solidFill>
              </a:rPr>
              <a:t>réponse</a:t>
            </a:r>
            <a:r>
              <a:rPr lang="en-GB" sz="1600" i="1" dirty="0">
                <a:solidFill>
                  <a:srgbClr val="164492"/>
                </a:solidFill>
              </a:rPr>
              <a:t> aux </a:t>
            </a:r>
            <a:r>
              <a:rPr lang="en-GB" sz="1600" i="1" dirty="0" err="1">
                <a:solidFill>
                  <a:srgbClr val="164492"/>
                </a:solidFill>
              </a:rPr>
              <a:t>enquêtes</a:t>
            </a:r>
            <a:r>
              <a:rPr lang="en-GB" sz="1600" i="1" dirty="0">
                <a:solidFill>
                  <a:srgbClr val="164492"/>
                </a:solidFill>
              </a:rPr>
              <a:t>, etc.</a:t>
            </a:r>
            <a:endParaRPr lang="en-BE" sz="1600" i="1" dirty="0">
              <a:solidFill>
                <a:srgbClr val="16449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51BB8-2B82-6B14-1AA0-FC4629DBADE0}"/>
              </a:ext>
            </a:extLst>
          </p:cNvPr>
          <p:cNvSpPr/>
          <p:nvPr/>
        </p:nvSpPr>
        <p:spPr>
          <a:xfrm>
            <a:off x="4455561" y="4432356"/>
            <a:ext cx="7304919" cy="1290348"/>
          </a:xfrm>
          <a:prstGeom prst="rect">
            <a:avLst/>
          </a:prstGeom>
          <a:solidFill>
            <a:schemeClr val="bg1"/>
          </a:solidFill>
          <a:ln w="111125" cap="rnd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64492"/>
                </a:solidFill>
              </a:rPr>
              <a:t>CONTRIBUEZ!</a:t>
            </a:r>
          </a:p>
          <a:p>
            <a:pPr algn="ctr"/>
            <a:r>
              <a:rPr lang="en-GB" sz="1600" b="1" dirty="0" err="1">
                <a:solidFill>
                  <a:srgbClr val="164492"/>
                </a:solidFill>
              </a:rPr>
              <a:t>Vous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voulez</a:t>
            </a:r>
            <a:r>
              <a:rPr lang="en-GB" sz="1600" b="1" dirty="0">
                <a:solidFill>
                  <a:srgbClr val="164492"/>
                </a:solidFill>
              </a:rPr>
              <a:t> organiser </a:t>
            </a:r>
            <a:r>
              <a:rPr lang="en-GB" sz="1600" b="1" dirty="0" err="1">
                <a:solidFill>
                  <a:srgbClr val="164492"/>
                </a:solidFill>
              </a:rPr>
              <a:t>votre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activité</a:t>
            </a:r>
            <a:r>
              <a:rPr lang="en-GB" sz="1600" b="1" dirty="0">
                <a:solidFill>
                  <a:srgbClr val="164492"/>
                </a:solidFill>
              </a:rPr>
              <a:t>? </a:t>
            </a:r>
            <a:r>
              <a:rPr lang="en-GB" sz="1600" b="1" dirty="0" err="1">
                <a:solidFill>
                  <a:srgbClr val="164492"/>
                </a:solidFill>
              </a:rPr>
              <a:t>Contactez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votre</a:t>
            </a:r>
            <a:r>
              <a:rPr lang="en-GB" sz="1600" b="1" dirty="0">
                <a:solidFill>
                  <a:srgbClr val="164492"/>
                </a:solidFill>
              </a:rPr>
              <a:t> commune et </a:t>
            </a:r>
            <a:r>
              <a:rPr lang="en-GB" sz="1600" b="1" dirty="0" err="1">
                <a:solidFill>
                  <a:srgbClr val="164492"/>
                </a:solidFill>
              </a:rPr>
              <a:t>intégrez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votre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activité</a:t>
            </a:r>
            <a:r>
              <a:rPr lang="en-GB" sz="1600" b="1" dirty="0">
                <a:solidFill>
                  <a:srgbClr val="164492"/>
                </a:solidFill>
              </a:rPr>
              <a:t> dans </a:t>
            </a:r>
            <a:r>
              <a:rPr lang="en-GB" sz="1600" b="1" dirty="0" err="1">
                <a:solidFill>
                  <a:srgbClr val="164492"/>
                </a:solidFill>
              </a:rPr>
              <a:t>leur</a:t>
            </a:r>
            <a:r>
              <a:rPr lang="en-GB" sz="1600" b="1" dirty="0">
                <a:solidFill>
                  <a:srgbClr val="164492"/>
                </a:solidFill>
              </a:rPr>
              <a:t> programme!</a:t>
            </a:r>
            <a:br>
              <a:rPr lang="en-GB" sz="1600" b="1" dirty="0">
                <a:solidFill>
                  <a:srgbClr val="164492"/>
                </a:solidFill>
              </a:rPr>
            </a:br>
            <a:r>
              <a:rPr lang="en-GB" sz="1600" i="1" dirty="0">
                <a:solidFill>
                  <a:srgbClr val="164492"/>
                </a:solidFill>
              </a:rPr>
              <a:t>E.g. organisation </a:t>
            </a:r>
            <a:r>
              <a:rPr lang="en-GB" sz="1600" i="1" dirty="0" err="1">
                <a:solidFill>
                  <a:srgbClr val="164492"/>
                </a:solidFill>
              </a:rPr>
              <a:t>d’une</a:t>
            </a:r>
            <a:r>
              <a:rPr lang="en-GB" sz="1600" i="1" dirty="0">
                <a:solidFill>
                  <a:srgbClr val="164492"/>
                </a:solidFill>
              </a:rPr>
              <a:t> </a:t>
            </a:r>
            <a:r>
              <a:rPr lang="en-GB" sz="1600" i="1" dirty="0" err="1">
                <a:solidFill>
                  <a:srgbClr val="164492"/>
                </a:solidFill>
              </a:rPr>
              <a:t>démonstration</a:t>
            </a:r>
            <a:r>
              <a:rPr lang="en-GB" sz="1600" i="1" dirty="0">
                <a:solidFill>
                  <a:srgbClr val="164492"/>
                </a:solidFill>
              </a:rPr>
              <a:t>/test, organisation de discussions, etc.</a:t>
            </a:r>
            <a:endParaRPr lang="en-BE" sz="1600" i="1" dirty="0">
              <a:solidFill>
                <a:srgbClr val="16449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536F92-4E84-5F0E-5460-4EF6B746CEF2}"/>
              </a:ext>
            </a:extLst>
          </p:cNvPr>
          <p:cNvSpPr/>
          <p:nvPr/>
        </p:nvSpPr>
        <p:spPr>
          <a:xfrm>
            <a:off x="4455562" y="2999405"/>
            <a:ext cx="7304920" cy="1120354"/>
          </a:xfrm>
          <a:prstGeom prst="rect">
            <a:avLst/>
          </a:prstGeom>
          <a:solidFill>
            <a:schemeClr val="bg1"/>
          </a:solidFill>
          <a:ln w="111125" cap="rnd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64492"/>
                </a:solidFill>
              </a:rPr>
              <a:t>SOUTENEZ!</a:t>
            </a:r>
          </a:p>
          <a:p>
            <a:pPr algn="ctr"/>
            <a:r>
              <a:rPr lang="en-GB" sz="1600" b="1" dirty="0" err="1">
                <a:solidFill>
                  <a:srgbClr val="164492"/>
                </a:solidFill>
              </a:rPr>
              <a:t>Aidez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votre</a:t>
            </a:r>
            <a:r>
              <a:rPr lang="en-GB" sz="1600" b="1" dirty="0">
                <a:solidFill>
                  <a:srgbClr val="164492"/>
                </a:solidFill>
              </a:rPr>
              <a:t> commune à organiser </a:t>
            </a:r>
            <a:r>
              <a:rPr lang="en-GB" sz="1600" b="1" dirty="0" err="1">
                <a:solidFill>
                  <a:srgbClr val="164492"/>
                </a:solidFill>
              </a:rPr>
              <a:t>ses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activités</a:t>
            </a:r>
            <a:r>
              <a:rPr lang="en-GB" sz="1600" b="1" dirty="0">
                <a:solidFill>
                  <a:srgbClr val="164492"/>
                </a:solidFill>
              </a:rPr>
              <a:t>. </a:t>
            </a:r>
            <a:br>
              <a:rPr lang="en-GB" sz="1600" b="1" dirty="0">
                <a:solidFill>
                  <a:srgbClr val="164492"/>
                </a:solidFill>
              </a:rPr>
            </a:br>
            <a:r>
              <a:rPr lang="en-GB" sz="1600" i="1" dirty="0">
                <a:solidFill>
                  <a:srgbClr val="164492"/>
                </a:solidFill>
              </a:rPr>
              <a:t>E.g. communication, prêt de matériel/</a:t>
            </a:r>
            <a:r>
              <a:rPr lang="en-GB" sz="1600" i="1" dirty="0" err="1">
                <a:solidFill>
                  <a:srgbClr val="164492"/>
                </a:solidFill>
              </a:rPr>
              <a:t>locaux</a:t>
            </a:r>
            <a:r>
              <a:rPr lang="en-GB" sz="1600" i="1" dirty="0">
                <a:solidFill>
                  <a:srgbClr val="164492"/>
                </a:solidFill>
              </a:rPr>
              <a:t>, animations </a:t>
            </a:r>
            <a:r>
              <a:rPr lang="en-GB" sz="1600" i="1" dirty="0" err="1">
                <a:solidFill>
                  <a:srgbClr val="164492"/>
                </a:solidFill>
              </a:rPr>
              <a:t>lors</a:t>
            </a:r>
            <a:r>
              <a:rPr lang="en-GB" sz="1600" i="1" dirty="0">
                <a:solidFill>
                  <a:srgbClr val="164492"/>
                </a:solidFill>
              </a:rPr>
              <a:t> </a:t>
            </a:r>
            <a:r>
              <a:rPr lang="en-GB" sz="1600" i="1" dirty="0" err="1">
                <a:solidFill>
                  <a:srgbClr val="164492"/>
                </a:solidFill>
              </a:rPr>
              <a:t>d’une</a:t>
            </a:r>
            <a:r>
              <a:rPr lang="en-GB" sz="1600" i="1" dirty="0">
                <a:solidFill>
                  <a:srgbClr val="164492"/>
                </a:solidFill>
              </a:rPr>
              <a:t> </a:t>
            </a:r>
            <a:r>
              <a:rPr lang="en-GB" sz="1600" i="1" dirty="0" err="1">
                <a:solidFill>
                  <a:srgbClr val="164492"/>
                </a:solidFill>
              </a:rPr>
              <a:t>journée</a:t>
            </a:r>
            <a:r>
              <a:rPr lang="en-GB" sz="1600" i="1" dirty="0">
                <a:solidFill>
                  <a:srgbClr val="164492"/>
                </a:solidFill>
              </a:rPr>
              <a:t> sans voiture, etc.</a:t>
            </a:r>
            <a:endParaRPr lang="en-BE" sz="1600" i="1" dirty="0">
              <a:solidFill>
                <a:srgbClr val="16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2D367-1DE7-C6D5-C3F4-AB6D54EBB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5" t="22172" r="50955" b="8914"/>
          <a:stretch/>
        </p:blipFill>
        <p:spPr>
          <a:xfrm>
            <a:off x="2352784" y="893850"/>
            <a:ext cx="4212406" cy="47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64349-E9F9-9A37-8C41-2872944C9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71" t="22921" r="16068" b="9213"/>
          <a:stretch/>
        </p:blipFill>
        <p:spPr>
          <a:xfrm>
            <a:off x="7155950" y="893850"/>
            <a:ext cx="4140487" cy="47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16AD9-DFA1-8AE2-AC25-229EFFDF228E}"/>
              </a:ext>
            </a:extLst>
          </p:cNvPr>
          <p:cNvSpPr/>
          <p:nvPr/>
        </p:nvSpPr>
        <p:spPr>
          <a:xfrm>
            <a:off x="2342509" y="893850"/>
            <a:ext cx="4212406" cy="4726114"/>
          </a:xfrm>
          <a:prstGeom prst="rect">
            <a:avLst/>
          </a:prstGeom>
          <a:noFill/>
          <a:ln w="111125" cap="rnd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F1DF6-2CE2-2908-7332-F6AB4DC659BB}"/>
              </a:ext>
            </a:extLst>
          </p:cNvPr>
          <p:cNvSpPr/>
          <p:nvPr/>
        </p:nvSpPr>
        <p:spPr>
          <a:xfrm>
            <a:off x="7119991" y="893850"/>
            <a:ext cx="4212406" cy="4726114"/>
          </a:xfrm>
          <a:prstGeom prst="rect">
            <a:avLst/>
          </a:prstGeom>
          <a:noFill/>
          <a:ln w="111125" cap="rnd">
            <a:solidFill>
              <a:srgbClr val="164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205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1FED12-41D9-2C55-57A8-6D368AD688FB}"/>
              </a:ext>
            </a:extLst>
          </p:cNvPr>
          <p:cNvSpPr/>
          <p:nvPr/>
        </p:nvSpPr>
        <p:spPr>
          <a:xfrm>
            <a:off x="5160379" y="168712"/>
            <a:ext cx="517407" cy="1125948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1E010-3AF0-F42E-0677-ABF26FC53EEC}"/>
              </a:ext>
            </a:extLst>
          </p:cNvPr>
          <p:cNvSpPr/>
          <p:nvPr/>
        </p:nvSpPr>
        <p:spPr>
          <a:xfrm>
            <a:off x="5677786" y="168712"/>
            <a:ext cx="6508498" cy="1125948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Organisez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MOBILITY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BBDE70-6ED7-2D9B-7073-DDB1DB778227}"/>
              </a:ext>
            </a:extLst>
          </p:cNvPr>
          <p:cNvSpPr/>
          <p:nvPr/>
        </p:nvSpPr>
        <p:spPr>
          <a:xfrm>
            <a:off x="4455562" y="1474165"/>
            <a:ext cx="7287800" cy="991634"/>
          </a:xfrm>
          <a:prstGeom prst="rect">
            <a:avLst/>
          </a:prstGeom>
          <a:solidFill>
            <a:schemeClr val="bg1"/>
          </a:solidFill>
          <a:ln w="111125" cap="rnd">
            <a:solidFill>
              <a:srgbClr val="164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64492"/>
                </a:solidFill>
              </a:rPr>
              <a:t>OUVERT A TOUS!</a:t>
            </a:r>
          </a:p>
          <a:p>
            <a:pPr algn="ctr"/>
            <a:r>
              <a:rPr lang="en-GB" sz="1600" b="1" dirty="0">
                <a:solidFill>
                  <a:srgbClr val="164492"/>
                </a:solidFill>
              </a:rPr>
              <a:t>Les MOBILITY</a:t>
            </a:r>
            <a:r>
              <a:rPr lang="en-GB" sz="1600" dirty="0">
                <a:solidFill>
                  <a:srgbClr val="164492"/>
                </a:solidFill>
              </a:rPr>
              <a:t>ACTIONs </a:t>
            </a:r>
            <a:r>
              <a:rPr lang="en-GB" sz="1600" b="1" dirty="0" err="1">
                <a:solidFill>
                  <a:srgbClr val="164492"/>
                </a:solidFill>
              </a:rPr>
              <a:t>sont</a:t>
            </a:r>
            <a:r>
              <a:rPr lang="en-GB" sz="1600" b="1" dirty="0">
                <a:solidFill>
                  <a:srgbClr val="164492"/>
                </a:solidFill>
              </a:rPr>
              <a:t> ouvertes à </a:t>
            </a:r>
            <a:r>
              <a:rPr lang="en-GB" sz="1600" b="1" dirty="0" err="1">
                <a:solidFill>
                  <a:srgbClr val="164492"/>
                </a:solidFill>
              </a:rPr>
              <a:t>toutes</a:t>
            </a:r>
            <a:r>
              <a:rPr lang="en-GB" sz="1600" b="1" dirty="0">
                <a:solidFill>
                  <a:srgbClr val="164492"/>
                </a:solidFill>
              </a:rPr>
              <a:t> les organisations: écoles, associations, </a:t>
            </a:r>
            <a:r>
              <a:rPr lang="en-GB" sz="1600" b="1" dirty="0" err="1">
                <a:solidFill>
                  <a:srgbClr val="164492"/>
                </a:solidFill>
              </a:rPr>
              <a:t>entreprises</a:t>
            </a:r>
            <a:r>
              <a:rPr lang="en-GB" sz="1600" b="1" dirty="0">
                <a:solidFill>
                  <a:srgbClr val="164492"/>
                </a:solidFill>
              </a:rPr>
              <a:t>, institutions, etc.</a:t>
            </a:r>
            <a:endParaRPr lang="en-BE" sz="1600" i="1" dirty="0">
              <a:solidFill>
                <a:srgbClr val="16449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51BB8-2B82-6B14-1AA0-FC4629DBADE0}"/>
              </a:ext>
            </a:extLst>
          </p:cNvPr>
          <p:cNvSpPr/>
          <p:nvPr/>
        </p:nvSpPr>
        <p:spPr>
          <a:xfrm>
            <a:off x="4455562" y="4432356"/>
            <a:ext cx="7287800" cy="1290348"/>
          </a:xfrm>
          <a:prstGeom prst="rect">
            <a:avLst/>
          </a:prstGeom>
          <a:solidFill>
            <a:schemeClr val="bg1"/>
          </a:solidFill>
          <a:ln w="111125" cap="rnd">
            <a:solidFill>
              <a:srgbClr val="164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64492"/>
                </a:solidFill>
              </a:rPr>
              <a:t>TOUTE L’ANNEE</a:t>
            </a:r>
          </a:p>
          <a:p>
            <a:pPr algn="ctr"/>
            <a:r>
              <a:rPr lang="en-GB" sz="1600" b="1" dirty="0" err="1">
                <a:solidFill>
                  <a:srgbClr val="164492"/>
                </a:solidFill>
              </a:rPr>
              <a:t>Aucune</a:t>
            </a:r>
            <a:r>
              <a:rPr lang="en-GB" sz="1600" b="1" dirty="0">
                <a:solidFill>
                  <a:srgbClr val="164492"/>
                </a:solidFill>
              </a:rPr>
              <a:t> obligation </a:t>
            </a:r>
            <a:r>
              <a:rPr lang="en-GB" sz="1600" b="1" dirty="0" err="1">
                <a:solidFill>
                  <a:srgbClr val="164492"/>
                </a:solidFill>
              </a:rPr>
              <a:t>en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terme</a:t>
            </a:r>
            <a:r>
              <a:rPr lang="en-GB" sz="1600" b="1" dirty="0">
                <a:solidFill>
                  <a:srgbClr val="164492"/>
                </a:solidFill>
              </a:rPr>
              <a:t> de </a:t>
            </a:r>
            <a:r>
              <a:rPr lang="en-GB" sz="1600" b="1" dirty="0" err="1">
                <a:solidFill>
                  <a:srgbClr val="164492"/>
                </a:solidFill>
              </a:rPr>
              <a:t>calendrier</a:t>
            </a:r>
            <a:r>
              <a:rPr lang="en-GB" sz="1600" b="1" dirty="0">
                <a:solidFill>
                  <a:srgbClr val="164492"/>
                </a:solidFill>
              </a:rPr>
              <a:t>. Les MOBILITY</a:t>
            </a:r>
            <a:r>
              <a:rPr lang="en-GB" sz="1600" dirty="0">
                <a:solidFill>
                  <a:srgbClr val="164492"/>
                </a:solidFill>
              </a:rPr>
              <a:t>ACTIONs </a:t>
            </a:r>
            <a:r>
              <a:rPr lang="en-GB" sz="1600" b="1" dirty="0" err="1">
                <a:solidFill>
                  <a:srgbClr val="164492"/>
                </a:solidFill>
              </a:rPr>
              <a:t>peuvent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être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organisés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durant</a:t>
            </a:r>
            <a:r>
              <a:rPr lang="en-GB" sz="1600" b="1" dirty="0">
                <a:solidFill>
                  <a:srgbClr val="164492"/>
                </a:solidFill>
              </a:rPr>
              <a:t> la </a:t>
            </a:r>
            <a:r>
              <a:rPr lang="en-GB" sz="1600" b="1" dirty="0" err="1">
                <a:solidFill>
                  <a:srgbClr val="164492"/>
                </a:solidFill>
              </a:rPr>
              <a:t>semaine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européenne</a:t>
            </a:r>
            <a:r>
              <a:rPr lang="en-GB" sz="1600" b="1" dirty="0">
                <a:solidFill>
                  <a:srgbClr val="164492"/>
                </a:solidFill>
              </a:rPr>
              <a:t> de la </a:t>
            </a:r>
            <a:r>
              <a:rPr lang="en-GB" sz="1600" b="1" dirty="0" err="1">
                <a:solidFill>
                  <a:srgbClr val="164492"/>
                </a:solidFill>
              </a:rPr>
              <a:t>mobilité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ou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en</a:t>
            </a:r>
            <a:r>
              <a:rPr lang="en-GB" sz="1600" b="1" dirty="0">
                <a:solidFill>
                  <a:srgbClr val="164492"/>
                </a:solidFill>
              </a:rPr>
              <a:t> dehors.</a:t>
            </a:r>
          </a:p>
          <a:p>
            <a:pPr algn="ctr"/>
            <a:r>
              <a:rPr lang="en-GB" sz="1600" i="1" dirty="0" err="1">
                <a:solidFill>
                  <a:srgbClr val="164492"/>
                </a:solidFill>
              </a:rPr>
              <a:t>Profitez-en</a:t>
            </a:r>
            <a:r>
              <a:rPr lang="en-GB" sz="1600" i="1" dirty="0">
                <a:solidFill>
                  <a:srgbClr val="164492"/>
                </a:solidFill>
              </a:rPr>
              <a:t>! </a:t>
            </a:r>
            <a:endParaRPr lang="en-BE" sz="1600" i="1" dirty="0">
              <a:solidFill>
                <a:srgbClr val="16449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536F92-4E84-5F0E-5460-4EF6B746CEF2}"/>
              </a:ext>
            </a:extLst>
          </p:cNvPr>
          <p:cNvSpPr/>
          <p:nvPr/>
        </p:nvSpPr>
        <p:spPr>
          <a:xfrm>
            <a:off x="4455562" y="2645304"/>
            <a:ext cx="7287800" cy="1618471"/>
          </a:xfrm>
          <a:prstGeom prst="rect">
            <a:avLst/>
          </a:prstGeom>
          <a:solidFill>
            <a:schemeClr val="bg1"/>
          </a:solidFill>
          <a:ln w="111125" cap="rnd">
            <a:solidFill>
              <a:srgbClr val="164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64492"/>
                </a:solidFill>
              </a:rPr>
              <a:t>TOUS TYPES D’ACTIVITES</a:t>
            </a:r>
          </a:p>
          <a:p>
            <a:pPr algn="ctr"/>
            <a:r>
              <a:rPr lang="en-GB" sz="1600" b="1" dirty="0">
                <a:solidFill>
                  <a:srgbClr val="164492"/>
                </a:solidFill>
              </a:rPr>
              <a:t>Du moment </a:t>
            </a:r>
            <a:r>
              <a:rPr lang="en-GB" sz="1600" b="1" dirty="0" err="1">
                <a:solidFill>
                  <a:srgbClr val="164492"/>
                </a:solidFill>
              </a:rPr>
              <a:t>qu’elles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contribuent</a:t>
            </a:r>
            <a:r>
              <a:rPr lang="en-GB" sz="1600" b="1" dirty="0">
                <a:solidFill>
                  <a:srgbClr val="164492"/>
                </a:solidFill>
              </a:rPr>
              <a:t> à sensibiliser le public sur la </a:t>
            </a:r>
            <a:r>
              <a:rPr lang="en-GB" sz="1600" b="1" dirty="0" err="1">
                <a:solidFill>
                  <a:srgbClr val="164492"/>
                </a:solidFill>
              </a:rPr>
              <a:t>mobilité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urbaine</a:t>
            </a:r>
            <a:r>
              <a:rPr lang="en-GB" sz="1600" b="1" dirty="0">
                <a:solidFill>
                  <a:srgbClr val="164492"/>
                </a:solidFill>
              </a:rPr>
              <a:t> durable, </a:t>
            </a:r>
            <a:r>
              <a:rPr lang="en-GB" sz="1600" b="1" dirty="0" err="1">
                <a:solidFill>
                  <a:srgbClr val="164492"/>
                </a:solidFill>
              </a:rPr>
              <a:t>toutes</a:t>
            </a:r>
            <a:r>
              <a:rPr lang="en-GB" sz="1600" b="1" dirty="0">
                <a:solidFill>
                  <a:srgbClr val="164492"/>
                </a:solidFill>
              </a:rPr>
              <a:t> les </a:t>
            </a:r>
            <a:r>
              <a:rPr lang="en-GB" sz="1600" b="1" dirty="0" err="1">
                <a:solidFill>
                  <a:srgbClr val="164492"/>
                </a:solidFill>
              </a:rPr>
              <a:t>activités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sont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éligibles</a:t>
            </a:r>
            <a:r>
              <a:rPr lang="en-GB" sz="1600" b="1" dirty="0">
                <a:solidFill>
                  <a:srgbClr val="164492"/>
                </a:solidFill>
              </a:rPr>
              <a:t>. </a:t>
            </a:r>
            <a:r>
              <a:rPr lang="en-GB" sz="1600" b="1" dirty="0" err="1">
                <a:solidFill>
                  <a:srgbClr val="164492"/>
                </a:solidFill>
              </a:rPr>
              <a:t>Idéalement</a:t>
            </a:r>
            <a:r>
              <a:rPr lang="en-GB" sz="1600" b="1" dirty="0">
                <a:solidFill>
                  <a:srgbClr val="164492"/>
                </a:solidFill>
              </a:rPr>
              <a:t>, </a:t>
            </a:r>
            <a:r>
              <a:rPr lang="en-GB" sz="1600" b="1" dirty="0" err="1">
                <a:solidFill>
                  <a:srgbClr val="164492"/>
                </a:solidFill>
              </a:rPr>
              <a:t>elles</a:t>
            </a:r>
            <a:r>
              <a:rPr lang="en-GB" sz="1600" b="1" dirty="0">
                <a:solidFill>
                  <a:srgbClr val="164492"/>
                </a:solidFill>
              </a:rPr>
              <a:t> correspondent au </a:t>
            </a:r>
            <a:r>
              <a:rPr lang="en-GB" sz="1600" b="1" dirty="0" err="1">
                <a:solidFill>
                  <a:srgbClr val="164492"/>
                </a:solidFill>
              </a:rPr>
              <a:t>thème</a:t>
            </a:r>
            <a:r>
              <a:rPr lang="en-GB" sz="1600" b="1" dirty="0">
                <a:solidFill>
                  <a:srgbClr val="164492"/>
                </a:solidFill>
              </a:rPr>
              <a:t> </a:t>
            </a:r>
            <a:r>
              <a:rPr lang="en-GB" sz="1600" b="1" dirty="0" err="1">
                <a:solidFill>
                  <a:srgbClr val="164492"/>
                </a:solidFill>
              </a:rPr>
              <a:t>annuel</a:t>
            </a:r>
            <a:r>
              <a:rPr lang="en-GB" sz="1600" b="1" dirty="0">
                <a:solidFill>
                  <a:srgbClr val="164492"/>
                </a:solidFill>
              </a:rPr>
              <a:t>. </a:t>
            </a:r>
          </a:p>
          <a:p>
            <a:pPr algn="ctr"/>
            <a:r>
              <a:rPr lang="en-GB" sz="1600" dirty="0">
                <a:solidFill>
                  <a:srgbClr val="164492"/>
                </a:solidFill>
              </a:rPr>
              <a:t>E.g. </a:t>
            </a:r>
            <a:r>
              <a:rPr lang="en-GB" sz="1600" dirty="0" err="1">
                <a:solidFill>
                  <a:srgbClr val="164492"/>
                </a:solidFill>
              </a:rPr>
              <a:t>pédagogie</a:t>
            </a:r>
            <a:r>
              <a:rPr lang="en-GB" sz="1600" dirty="0">
                <a:solidFill>
                  <a:srgbClr val="164492"/>
                </a:solidFill>
              </a:rPr>
              <a:t>, </a:t>
            </a:r>
            <a:r>
              <a:rPr lang="en-GB" sz="1600" dirty="0" err="1">
                <a:solidFill>
                  <a:srgbClr val="164492"/>
                </a:solidFill>
              </a:rPr>
              <a:t>visites</a:t>
            </a:r>
            <a:r>
              <a:rPr lang="en-GB" sz="1600" dirty="0">
                <a:solidFill>
                  <a:srgbClr val="164492"/>
                </a:solidFill>
              </a:rPr>
              <a:t>, </a:t>
            </a:r>
            <a:r>
              <a:rPr lang="en-GB" sz="1600" dirty="0" err="1">
                <a:solidFill>
                  <a:srgbClr val="164492"/>
                </a:solidFill>
              </a:rPr>
              <a:t>démonstrations</a:t>
            </a:r>
            <a:r>
              <a:rPr lang="en-GB" sz="1600" dirty="0">
                <a:solidFill>
                  <a:srgbClr val="164492"/>
                </a:solidFill>
              </a:rPr>
              <a:t>, discussions, adaptation </a:t>
            </a:r>
            <a:r>
              <a:rPr lang="en-GB" sz="1600" dirty="0" err="1">
                <a:solidFill>
                  <a:srgbClr val="164492"/>
                </a:solidFill>
              </a:rPr>
              <a:t>d’infrastructures</a:t>
            </a:r>
            <a:r>
              <a:rPr lang="en-GB" sz="1600" dirty="0">
                <a:solidFill>
                  <a:srgbClr val="164492"/>
                </a:solidFill>
              </a:rPr>
              <a:t>, etc.</a:t>
            </a:r>
            <a:endParaRPr lang="en-BE" sz="1600" i="1" dirty="0">
              <a:solidFill>
                <a:srgbClr val="16449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D8604-A399-C897-6E05-8EBA6AC79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71" t="22921" r="16068" b="9213"/>
          <a:stretch/>
        </p:blipFill>
        <p:spPr>
          <a:xfrm>
            <a:off x="248292" y="1474164"/>
            <a:ext cx="3722091" cy="424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885BAA-2F5B-F0F4-7143-B5D3B690507C}"/>
              </a:ext>
            </a:extLst>
          </p:cNvPr>
          <p:cNvSpPr/>
          <p:nvPr/>
        </p:nvSpPr>
        <p:spPr>
          <a:xfrm>
            <a:off x="212333" y="1474162"/>
            <a:ext cx="3758050" cy="4248541"/>
          </a:xfrm>
          <a:prstGeom prst="rect">
            <a:avLst/>
          </a:prstGeom>
          <a:noFill/>
          <a:ln w="111125" cap="rnd">
            <a:solidFill>
              <a:srgbClr val="164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859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70575CF-86AB-4D21-9551-4D29E2E5E8B7}"/>
              </a:ext>
            </a:extLst>
          </p:cNvPr>
          <p:cNvGrpSpPr/>
          <p:nvPr/>
        </p:nvGrpSpPr>
        <p:grpSpPr>
          <a:xfrm>
            <a:off x="963652" y="1186704"/>
            <a:ext cx="5132348" cy="4484591"/>
            <a:chOff x="639020" y="1111838"/>
            <a:chExt cx="3554181" cy="3105606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5A644570-80F8-4E78-84F2-99FE6738F453}"/>
                </a:ext>
              </a:extLst>
            </p:cNvPr>
            <p:cNvSpPr/>
            <p:nvPr/>
          </p:nvSpPr>
          <p:spPr>
            <a:xfrm>
              <a:off x="639020" y="1292938"/>
              <a:ext cx="3554181" cy="2924506"/>
            </a:xfrm>
            <a:prstGeom prst="roundRect">
              <a:avLst>
                <a:gd name="adj" fmla="val 9814"/>
              </a:avLst>
            </a:prstGeom>
            <a:solidFill>
              <a:srgbClr val="ED6B67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E8E8085B-C630-4527-BAD8-FE2C96BF2891}"/>
                </a:ext>
              </a:extLst>
            </p:cNvPr>
            <p:cNvSpPr/>
            <p:nvPr/>
          </p:nvSpPr>
          <p:spPr>
            <a:xfrm>
              <a:off x="952240" y="1124634"/>
              <a:ext cx="321888" cy="5760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6" name="Rounded Rectangle 11">
              <a:extLst>
                <a:ext uri="{FF2B5EF4-FFF2-40B4-BE49-F238E27FC236}">
                  <a16:creationId xmlns:a16="http://schemas.microsoft.com/office/drawing/2014/main" id="{D8ABC661-68E8-467F-87E4-456CB53D7734}"/>
                </a:ext>
              </a:extLst>
            </p:cNvPr>
            <p:cNvSpPr/>
            <p:nvPr/>
          </p:nvSpPr>
          <p:spPr>
            <a:xfrm>
              <a:off x="3581626" y="1111838"/>
              <a:ext cx="321888" cy="5760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7E247EA-66E8-4555-9D2A-AAF73F7FB9D2}"/>
                </a:ext>
              </a:extLst>
            </p:cNvPr>
            <p:cNvSpPr/>
            <p:nvPr/>
          </p:nvSpPr>
          <p:spPr>
            <a:xfrm>
              <a:off x="708641" y="1885187"/>
              <a:ext cx="3227807" cy="74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FBCE82-60FE-4D6B-9998-0F1DBF496AFE}"/>
                </a:ext>
              </a:extLst>
            </p:cNvPr>
            <p:cNvSpPr txBox="1"/>
            <p:nvPr/>
          </p:nvSpPr>
          <p:spPr>
            <a:xfrm>
              <a:off x="1871059" y="1338058"/>
              <a:ext cx="1073678" cy="49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2021</a:t>
              </a:r>
              <a:endParaRPr lang="en-GB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19">
            <a:extLst>
              <a:ext uri="{FF2B5EF4-FFF2-40B4-BE49-F238E27FC236}">
                <a16:creationId xmlns:a16="http://schemas.microsoft.com/office/drawing/2014/main" id="{32BB05FC-FEB6-44F8-9D1E-9958AA6D2C3A}"/>
              </a:ext>
            </a:extLst>
          </p:cNvPr>
          <p:cNvSpPr txBox="1"/>
          <p:nvPr/>
        </p:nvSpPr>
        <p:spPr>
          <a:xfrm>
            <a:off x="1602054" y="4670397"/>
            <a:ext cx="385554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ED6B6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 and Healthy</a:t>
            </a:r>
          </a:p>
          <a:p>
            <a:pPr algn="ctr"/>
            <a:r>
              <a:rPr lang="en-US" sz="2400" b="1" i="1" dirty="0">
                <a:solidFill>
                  <a:srgbClr val="ED6B6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Sustainable Mobility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854B9353-454E-4A47-8137-D7F2CC629B2B}"/>
              </a:ext>
            </a:extLst>
          </p:cNvPr>
          <p:cNvSpPr txBox="1"/>
          <p:nvPr/>
        </p:nvSpPr>
        <p:spPr>
          <a:xfrm>
            <a:off x="1572651" y="4041021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16-22 SEPTEMBER 2021</a:t>
            </a:r>
          </a:p>
        </p:txBody>
      </p:sp>
      <p:pic>
        <p:nvPicPr>
          <p:cNvPr id="32" name="Picture 22">
            <a:extLst>
              <a:ext uri="{FF2B5EF4-FFF2-40B4-BE49-F238E27FC236}">
                <a16:creationId xmlns:a16="http://schemas.microsoft.com/office/drawing/2014/main" id="{5E2A77C8-2A34-45D7-9F21-898C22EEA0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4"/>
          <a:stretch/>
        </p:blipFill>
        <p:spPr>
          <a:xfrm>
            <a:off x="1602054" y="2891595"/>
            <a:ext cx="2046805" cy="339008"/>
          </a:xfrm>
          <a:prstGeom prst="rect">
            <a:avLst/>
          </a:prstGeom>
        </p:spPr>
      </p:pic>
      <p:pic>
        <p:nvPicPr>
          <p:cNvPr id="34" name="Picture 22">
            <a:extLst>
              <a:ext uri="{FF2B5EF4-FFF2-40B4-BE49-F238E27FC236}">
                <a16:creationId xmlns:a16="http://schemas.microsoft.com/office/drawing/2014/main" id="{04F0E4B8-C852-4ED0-B823-2D00E48048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7"/>
          <a:stretch/>
        </p:blipFill>
        <p:spPr>
          <a:xfrm>
            <a:off x="1627593" y="3651956"/>
            <a:ext cx="1114089" cy="339008"/>
          </a:xfrm>
          <a:prstGeom prst="rect">
            <a:avLst/>
          </a:prstGeom>
        </p:spPr>
      </p:pic>
      <p:pic>
        <p:nvPicPr>
          <p:cNvPr id="35" name="Picture 22">
            <a:extLst>
              <a:ext uri="{FF2B5EF4-FFF2-40B4-BE49-F238E27FC236}">
                <a16:creationId xmlns:a16="http://schemas.microsoft.com/office/drawing/2014/main" id="{BCFFBF65-8E8E-446D-A1F5-09EAE59FD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5" r="21579"/>
          <a:stretch/>
        </p:blipFill>
        <p:spPr>
          <a:xfrm>
            <a:off x="1572651" y="3282861"/>
            <a:ext cx="2046805" cy="339008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61BE990-B5F5-418D-AD09-2217B62B1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372" y="2734613"/>
            <a:ext cx="1965308" cy="165028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6BFC3E7-96E0-42CD-87B9-97A14B743DF0}"/>
              </a:ext>
            </a:extLst>
          </p:cNvPr>
          <p:cNvGrpSpPr/>
          <p:nvPr/>
        </p:nvGrpSpPr>
        <p:grpSpPr>
          <a:xfrm>
            <a:off x="6468132" y="1186704"/>
            <a:ext cx="5132348" cy="4484591"/>
            <a:chOff x="639020" y="1111838"/>
            <a:chExt cx="3554181" cy="3105606"/>
          </a:xfrm>
        </p:grpSpPr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6EECC9B3-E7F2-4A70-AE22-F9B01C5751BB}"/>
                </a:ext>
              </a:extLst>
            </p:cNvPr>
            <p:cNvSpPr/>
            <p:nvPr/>
          </p:nvSpPr>
          <p:spPr>
            <a:xfrm>
              <a:off x="639020" y="1292938"/>
              <a:ext cx="3554181" cy="2924506"/>
            </a:xfrm>
            <a:prstGeom prst="roundRect">
              <a:avLst>
                <a:gd name="adj" fmla="val 9814"/>
              </a:avLst>
            </a:prstGeom>
            <a:solidFill>
              <a:srgbClr val="5C9DCD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sp>
          <p:nvSpPr>
            <p:cNvPr id="36" name="Rounded Rectangle 9">
              <a:extLst>
                <a:ext uri="{FF2B5EF4-FFF2-40B4-BE49-F238E27FC236}">
                  <a16:creationId xmlns:a16="http://schemas.microsoft.com/office/drawing/2014/main" id="{B2D681D7-F517-42CF-934B-AD645B8EA6E8}"/>
                </a:ext>
              </a:extLst>
            </p:cNvPr>
            <p:cNvSpPr/>
            <p:nvPr/>
          </p:nvSpPr>
          <p:spPr>
            <a:xfrm>
              <a:off x="952240" y="1124634"/>
              <a:ext cx="321888" cy="5760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37" name="Rounded Rectangle 11">
              <a:extLst>
                <a:ext uri="{FF2B5EF4-FFF2-40B4-BE49-F238E27FC236}">
                  <a16:creationId xmlns:a16="http://schemas.microsoft.com/office/drawing/2014/main" id="{E4D9A013-C182-4AB9-B724-D7B5FC29E39C}"/>
                </a:ext>
              </a:extLst>
            </p:cNvPr>
            <p:cNvSpPr/>
            <p:nvPr/>
          </p:nvSpPr>
          <p:spPr>
            <a:xfrm>
              <a:off x="3581626" y="1111838"/>
              <a:ext cx="321888" cy="5760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BD1B0E-6E72-455A-81D5-C33FFAC905BE}"/>
                </a:ext>
              </a:extLst>
            </p:cNvPr>
            <p:cNvSpPr/>
            <p:nvPr/>
          </p:nvSpPr>
          <p:spPr>
            <a:xfrm>
              <a:off x="708640" y="1885188"/>
              <a:ext cx="3333792" cy="68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2566FA-3EFF-4529-BFB6-EB9238FEEDCF}"/>
                </a:ext>
              </a:extLst>
            </p:cNvPr>
            <p:cNvSpPr txBox="1"/>
            <p:nvPr/>
          </p:nvSpPr>
          <p:spPr>
            <a:xfrm>
              <a:off x="1871059" y="1338058"/>
              <a:ext cx="1073678" cy="49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2022</a:t>
              </a:r>
              <a:endParaRPr lang="en-GB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19">
            <a:extLst>
              <a:ext uri="{FF2B5EF4-FFF2-40B4-BE49-F238E27FC236}">
                <a16:creationId xmlns:a16="http://schemas.microsoft.com/office/drawing/2014/main" id="{DC5FA672-B6C4-456A-9C9D-24398BEAB23F}"/>
              </a:ext>
            </a:extLst>
          </p:cNvPr>
          <p:cNvSpPr txBox="1"/>
          <p:nvPr/>
        </p:nvSpPr>
        <p:spPr>
          <a:xfrm>
            <a:off x="8766590" y="4031610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16-22 SEPTEMBER 2022</a:t>
            </a:r>
          </a:p>
        </p:txBody>
      </p:sp>
      <p:pic>
        <p:nvPicPr>
          <p:cNvPr id="42" name="Picture 22">
            <a:extLst>
              <a:ext uri="{FF2B5EF4-FFF2-40B4-BE49-F238E27FC236}">
                <a16:creationId xmlns:a16="http://schemas.microsoft.com/office/drawing/2014/main" id="{5F98021F-CA2C-4C1B-8976-E24B374E8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4"/>
          <a:stretch/>
        </p:blipFill>
        <p:spPr>
          <a:xfrm>
            <a:off x="8795993" y="2882184"/>
            <a:ext cx="2046805" cy="339008"/>
          </a:xfrm>
          <a:prstGeom prst="rect">
            <a:avLst/>
          </a:prstGeom>
        </p:spPr>
      </p:pic>
      <p:pic>
        <p:nvPicPr>
          <p:cNvPr id="43" name="Picture 22">
            <a:extLst>
              <a:ext uri="{FF2B5EF4-FFF2-40B4-BE49-F238E27FC236}">
                <a16:creationId xmlns:a16="http://schemas.microsoft.com/office/drawing/2014/main" id="{ED0E8D9A-877C-4DF8-9DEB-648D8DD9C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7"/>
          <a:stretch/>
        </p:blipFill>
        <p:spPr>
          <a:xfrm>
            <a:off x="8821532" y="3642545"/>
            <a:ext cx="1114089" cy="339008"/>
          </a:xfrm>
          <a:prstGeom prst="rect">
            <a:avLst/>
          </a:prstGeom>
        </p:spPr>
      </p:pic>
      <p:pic>
        <p:nvPicPr>
          <p:cNvPr id="44" name="Picture 22">
            <a:extLst>
              <a:ext uri="{FF2B5EF4-FFF2-40B4-BE49-F238E27FC236}">
                <a16:creationId xmlns:a16="http://schemas.microsoft.com/office/drawing/2014/main" id="{3B72B5FF-AA22-4749-847F-0267E6614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5" r="21579"/>
          <a:stretch/>
        </p:blipFill>
        <p:spPr>
          <a:xfrm>
            <a:off x="8766590" y="3273450"/>
            <a:ext cx="2046805" cy="339008"/>
          </a:xfrm>
          <a:prstGeom prst="rect">
            <a:avLst/>
          </a:prstGeom>
        </p:spPr>
      </p:pic>
      <p:sp>
        <p:nvSpPr>
          <p:cNvPr id="45" name="TextBox 19">
            <a:extLst>
              <a:ext uri="{FF2B5EF4-FFF2-40B4-BE49-F238E27FC236}">
                <a16:creationId xmlns:a16="http://schemas.microsoft.com/office/drawing/2014/main" id="{8CFC42DC-1F92-4327-8EBF-6A1157868012}"/>
              </a:ext>
            </a:extLst>
          </p:cNvPr>
          <p:cNvSpPr txBox="1"/>
          <p:nvPr/>
        </p:nvSpPr>
        <p:spPr>
          <a:xfrm>
            <a:off x="7510656" y="4993841"/>
            <a:ext cx="30235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5C9DC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Better Connections</a:t>
            </a:r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3ECBA477-66AC-49BB-8490-F9709D7FBB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41" y="2624059"/>
            <a:ext cx="1801969" cy="17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8" grpId="0"/>
      <p:bldP spid="41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06BFC3E7-96E0-42CD-87B9-97A14B743DF0}"/>
              </a:ext>
            </a:extLst>
          </p:cNvPr>
          <p:cNvGrpSpPr/>
          <p:nvPr/>
        </p:nvGrpSpPr>
        <p:grpSpPr>
          <a:xfrm>
            <a:off x="6468132" y="978233"/>
            <a:ext cx="5132348" cy="4484591"/>
            <a:chOff x="639020" y="1111838"/>
            <a:chExt cx="3554181" cy="3105606"/>
          </a:xfrm>
        </p:grpSpPr>
        <p:sp>
          <p:nvSpPr>
            <p:cNvPr id="33" name="Rounded Rectangle 8">
              <a:extLst>
                <a:ext uri="{FF2B5EF4-FFF2-40B4-BE49-F238E27FC236}">
                  <a16:creationId xmlns:a16="http://schemas.microsoft.com/office/drawing/2014/main" id="{6EECC9B3-E7F2-4A70-AE22-F9B01C5751BB}"/>
                </a:ext>
              </a:extLst>
            </p:cNvPr>
            <p:cNvSpPr/>
            <p:nvPr/>
          </p:nvSpPr>
          <p:spPr>
            <a:xfrm>
              <a:off x="639020" y="1292938"/>
              <a:ext cx="3554181" cy="2924506"/>
            </a:xfrm>
            <a:prstGeom prst="roundRect">
              <a:avLst>
                <a:gd name="adj" fmla="val 9814"/>
              </a:avLst>
            </a:prstGeom>
            <a:solidFill>
              <a:srgbClr val="5C9DCD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sp>
          <p:nvSpPr>
            <p:cNvPr id="36" name="Rounded Rectangle 9">
              <a:extLst>
                <a:ext uri="{FF2B5EF4-FFF2-40B4-BE49-F238E27FC236}">
                  <a16:creationId xmlns:a16="http://schemas.microsoft.com/office/drawing/2014/main" id="{B2D681D7-F517-42CF-934B-AD645B8EA6E8}"/>
                </a:ext>
              </a:extLst>
            </p:cNvPr>
            <p:cNvSpPr/>
            <p:nvPr/>
          </p:nvSpPr>
          <p:spPr>
            <a:xfrm>
              <a:off x="952240" y="1124634"/>
              <a:ext cx="321888" cy="5760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37" name="Rounded Rectangle 11">
              <a:extLst>
                <a:ext uri="{FF2B5EF4-FFF2-40B4-BE49-F238E27FC236}">
                  <a16:creationId xmlns:a16="http://schemas.microsoft.com/office/drawing/2014/main" id="{E4D9A013-C182-4AB9-B724-D7B5FC29E39C}"/>
                </a:ext>
              </a:extLst>
            </p:cNvPr>
            <p:cNvSpPr/>
            <p:nvPr/>
          </p:nvSpPr>
          <p:spPr>
            <a:xfrm>
              <a:off x="3581626" y="1111838"/>
              <a:ext cx="321888" cy="5760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BD1B0E-6E72-455A-81D5-C33FFAC905BE}"/>
                </a:ext>
              </a:extLst>
            </p:cNvPr>
            <p:cNvSpPr/>
            <p:nvPr/>
          </p:nvSpPr>
          <p:spPr>
            <a:xfrm>
              <a:off x="708640" y="1885188"/>
              <a:ext cx="3333792" cy="68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2566FA-3EFF-4529-BFB6-EB9238FEEDCF}"/>
                </a:ext>
              </a:extLst>
            </p:cNvPr>
            <p:cNvSpPr txBox="1"/>
            <p:nvPr/>
          </p:nvSpPr>
          <p:spPr>
            <a:xfrm>
              <a:off x="1871059" y="1338058"/>
              <a:ext cx="1073678" cy="490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2022</a:t>
              </a:r>
              <a:endParaRPr lang="en-GB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19">
            <a:extLst>
              <a:ext uri="{FF2B5EF4-FFF2-40B4-BE49-F238E27FC236}">
                <a16:creationId xmlns:a16="http://schemas.microsoft.com/office/drawing/2014/main" id="{DC5FA672-B6C4-456A-9C9D-24398BEAB23F}"/>
              </a:ext>
            </a:extLst>
          </p:cNvPr>
          <p:cNvSpPr txBox="1"/>
          <p:nvPr/>
        </p:nvSpPr>
        <p:spPr>
          <a:xfrm>
            <a:off x="8766590" y="3823139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16-22 SEPTEMBER 2022</a:t>
            </a:r>
          </a:p>
        </p:txBody>
      </p:sp>
      <p:pic>
        <p:nvPicPr>
          <p:cNvPr id="42" name="Picture 22">
            <a:extLst>
              <a:ext uri="{FF2B5EF4-FFF2-40B4-BE49-F238E27FC236}">
                <a16:creationId xmlns:a16="http://schemas.microsoft.com/office/drawing/2014/main" id="{5F98021F-CA2C-4C1B-8976-E24B374E8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4"/>
          <a:stretch/>
        </p:blipFill>
        <p:spPr>
          <a:xfrm>
            <a:off x="8795993" y="2673713"/>
            <a:ext cx="2046805" cy="339008"/>
          </a:xfrm>
          <a:prstGeom prst="rect">
            <a:avLst/>
          </a:prstGeom>
        </p:spPr>
      </p:pic>
      <p:pic>
        <p:nvPicPr>
          <p:cNvPr id="43" name="Picture 22">
            <a:extLst>
              <a:ext uri="{FF2B5EF4-FFF2-40B4-BE49-F238E27FC236}">
                <a16:creationId xmlns:a16="http://schemas.microsoft.com/office/drawing/2014/main" id="{ED0E8D9A-877C-4DF8-9DEB-648D8DD9C8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7"/>
          <a:stretch/>
        </p:blipFill>
        <p:spPr>
          <a:xfrm>
            <a:off x="8821532" y="3434074"/>
            <a:ext cx="1114089" cy="339008"/>
          </a:xfrm>
          <a:prstGeom prst="rect">
            <a:avLst/>
          </a:prstGeom>
        </p:spPr>
      </p:pic>
      <p:pic>
        <p:nvPicPr>
          <p:cNvPr id="44" name="Picture 22">
            <a:extLst>
              <a:ext uri="{FF2B5EF4-FFF2-40B4-BE49-F238E27FC236}">
                <a16:creationId xmlns:a16="http://schemas.microsoft.com/office/drawing/2014/main" id="{3B72B5FF-AA22-4749-847F-0267E6614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5" r="21579"/>
          <a:stretch/>
        </p:blipFill>
        <p:spPr>
          <a:xfrm>
            <a:off x="8766590" y="3064979"/>
            <a:ext cx="2046805" cy="339008"/>
          </a:xfrm>
          <a:prstGeom prst="rect">
            <a:avLst/>
          </a:prstGeom>
        </p:spPr>
      </p:pic>
      <p:sp>
        <p:nvSpPr>
          <p:cNvPr id="45" name="TextBox 19">
            <a:extLst>
              <a:ext uri="{FF2B5EF4-FFF2-40B4-BE49-F238E27FC236}">
                <a16:creationId xmlns:a16="http://schemas.microsoft.com/office/drawing/2014/main" id="{8CFC42DC-1F92-4327-8EBF-6A1157868012}"/>
              </a:ext>
            </a:extLst>
          </p:cNvPr>
          <p:cNvSpPr txBox="1"/>
          <p:nvPr/>
        </p:nvSpPr>
        <p:spPr>
          <a:xfrm>
            <a:off x="7510656" y="4785370"/>
            <a:ext cx="302358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5C9DC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Better Connections</a:t>
            </a:r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3ECBA477-66AC-49BB-8490-F9709D7FB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41" y="2415588"/>
            <a:ext cx="1801969" cy="176084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8F8716D-C9CD-468A-A7B1-873C0098BAEA}"/>
              </a:ext>
            </a:extLst>
          </p:cNvPr>
          <p:cNvGrpSpPr/>
          <p:nvPr/>
        </p:nvGrpSpPr>
        <p:grpSpPr>
          <a:xfrm>
            <a:off x="981075" y="955762"/>
            <a:ext cx="4359747" cy="4644654"/>
            <a:chOff x="3242799" y="1315728"/>
            <a:chExt cx="5322942" cy="5670794"/>
          </a:xfrm>
        </p:grpSpPr>
        <p:grpSp>
          <p:nvGrpSpPr>
            <p:cNvPr id="27" name="Google Shape;1627;g102afa2647f_0_525">
              <a:extLst>
                <a:ext uri="{FF2B5EF4-FFF2-40B4-BE49-F238E27FC236}">
                  <a16:creationId xmlns:a16="http://schemas.microsoft.com/office/drawing/2014/main" id="{F8A3D616-C2F8-4E34-881E-2282F0DFA24A}"/>
                </a:ext>
              </a:extLst>
            </p:cNvPr>
            <p:cNvGrpSpPr/>
            <p:nvPr/>
          </p:nvGrpSpPr>
          <p:grpSpPr>
            <a:xfrm>
              <a:off x="3242799" y="1315728"/>
              <a:ext cx="5322942" cy="5670794"/>
              <a:chOff x="3508366" y="172816"/>
              <a:chExt cx="5322942" cy="5670794"/>
            </a:xfrm>
          </p:grpSpPr>
          <p:sp>
            <p:nvSpPr>
              <p:cNvPr id="47" name="Google Shape;1628;g102afa2647f_0_525">
                <a:extLst>
                  <a:ext uri="{FF2B5EF4-FFF2-40B4-BE49-F238E27FC236}">
                    <a16:creationId xmlns:a16="http://schemas.microsoft.com/office/drawing/2014/main" id="{3E3E0737-3161-4B91-BE33-FD835BB60D5D}"/>
                  </a:ext>
                </a:extLst>
              </p:cNvPr>
              <p:cNvSpPr/>
              <p:nvPr/>
            </p:nvSpPr>
            <p:spPr>
              <a:xfrm>
                <a:off x="4012380" y="924594"/>
                <a:ext cx="4167300" cy="4167300"/>
              </a:xfrm>
              <a:prstGeom prst="blockArc">
                <a:avLst>
                  <a:gd name="adj1" fmla="val 10389194"/>
                  <a:gd name="adj2" fmla="val 16200000"/>
                  <a:gd name="adj3" fmla="val 4642"/>
                </a:avLst>
              </a:prstGeom>
              <a:solidFill>
                <a:srgbClr val="16419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629;g102afa2647f_0_525">
                <a:extLst>
                  <a:ext uri="{FF2B5EF4-FFF2-40B4-BE49-F238E27FC236}">
                    <a16:creationId xmlns:a16="http://schemas.microsoft.com/office/drawing/2014/main" id="{6A61DDA8-F2C7-481D-9E9E-22B865D562A6}"/>
                  </a:ext>
                </a:extLst>
              </p:cNvPr>
              <p:cNvSpPr/>
              <p:nvPr/>
            </p:nvSpPr>
            <p:spPr>
              <a:xfrm>
                <a:off x="4012380" y="924594"/>
                <a:ext cx="4167300" cy="4167300"/>
              </a:xfrm>
              <a:prstGeom prst="blockArc">
                <a:avLst>
                  <a:gd name="adj1" fmla="val 5400000"/>
                  <a:gd name="adj2" fmla="val 10800000"/>
                  <a:gd name="adj3" fmla="val 4642"/>
                </a:avLst>
              </a:prstGeom>
              <a:solidFill>
                <a:srgbClr val="16419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630;g102afa2647f_0_525">
                <a:extLst>
                  <a:ext uri="{FF2B5EF4-FFF2-40B4-BE49-F238E27FC236}">
                    <a16:creationId xmlns:a16="http://schemas.microsoft.com/office/drawing/2014/main" id="{B8740E5D-9E1C-4086-AF20-D2C55AEC9F94}"/>
                  </a:ext>
                </a:extLst>
              </p:cNvPr>
              <p:cNvSpPr/>
              <p:nvPr/>
            </p:nvSpPr>
            <p:spPr>
              <a:xfrm>
                <a:off x="4012523" y="924594"/>
                <a:ext cx="4167300" cy="4167300"/>
              </a:xfrm>
              <a:prstGeom prst="blockArc">
                <a:avLst>
                  <a:gd name="adj1" fmla="val 41007"/>
                  <a:gd name="adj2" fmla="val 5400241"/>
                  <a:gd name="adj3" fmla="val 4642"/>
                </a:avLst>
              </a:prstGeom>
              <a:solidFill>
                <a:srgbClr val="16419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631;g102afa2647f_0_525">
                <a:extLst>
                  <a:ext uri="{FF2B5EF4-FFF2-40B4-BE49-F238E27FC236}">
                    <a16:creationId xmlns:a16="http://schemas.microsoft.com/office/drawing/2014/main" id="{F478AA09-F31E-4682-9B9D-99B247B94C2C}"/>
                  </a:ext>
                </a:extLst>
              </p:cNvPr>
              <p:cNvSpPr/>
              <p:nvPr/>
            </p:nvSpPr>
            <p:spPr>
              <a:xfrm>
                <a:off x="4012523" y="924594"/>
                <a:ext cx="4167300" cy="4167300"/>
              </a:xfrm>
              <a:prstGeom prst="blockArc">
                <a:avLst>
                  <a:gd name="adj1" fmla="val 16199759"/>
                  <a:gd name="adj2" fmla="val 41007"/>
                  <a:gd name="adj3" fmla="val 4642"/>
                </a:avLst>
              </a:prstGeom>
              <a:solidFill>
                <a:srgbClr val="164194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632;g102afa2647f_0_525">
                <a:extLst>
                  <a:ext uri="{FF2B5EF4-FFF2-40B4-BE49-F238E27FC236}">
                    <a16:creationId xmlns:a16="http://schemas.microsoft.com/office/drawing/2014/main" id="{230676A3-3DA3-481B-848A-0E710A2C0F7B}"/>
                  </a:ext>
                </a:extLst>
              </p:cNvPr>
              <p:cNvSpPr/>
              <p:nvPr/>
            </p:nvSpPr>
            <p:spPr>
              <a:xfrm>
                <a:off x="4901078" y="1885441"/>
                <a:ext cx="2389843" cy="2245543"/>
              </a:xfrm>
              <a:custGeom>
                <a:avLst/>
                <a:gdLst/>
                <a:ahLst/>
                <a:cxnLst/>
                <a:rect l="l" t="t" r="r" b="b"/>
                <a:pathLst>
                  <a:path w="2389843" h="2245543" extrusionOk="0">
                    <a:moveTo>
                      <a:pt x="0" y="1122772"/>
                    </a:moveTo>
                    <a:cubicBezTo>
                      <a:pt x="0" y="502682"/>
                      <a:pt x="534985" y="0"/>
                      <a:pt x="1194922" y="0"/>
                    </a:cubicBezTo>
                    <a:cubicBezTo>
                      <a:pt x="1854859" y="0"/>
                      <a:pt x="2389844" y="502682"/>
                      <a:pt x="2389844" y="1122772"/>
                    </a:cubicBezTo>
                    <a:cubicBezTo>
                      <a:pt x="2389844" y="1742862"/>
                      <a:pt x="1854859" y="2245544"/>
                      <a:pt x="1194922" y="2245544"/>
                    </a:cubicBezTo>
                    <a:cubicBezTo>
                      <a:pt x="534985" y="2245544"/>
                      <a:pt x="0" y="1742862"/>
                      <a:pt x="0" y="1122772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rgbClr val="1641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76650" tIns="355500" rIns="376650" bIns="3555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100"/>
                  <a:buFont typeface="Arial"/>
                  <a:buNone/>
                </a:pPr>
                <a:r>
                  <a:rPr lang="en-GB" sz="16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Better connections</a:t>
                </a:r>
                <a:endParaRPr sz="16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633;g102afa2647f_0_525">
                <a:extLst>
                  <a:ext uri="{FF2B5EF4-FFF2-40B4-BE49-F238E27FC236}">
                    <a16:creationId xmlns:a16="http://schemas.microsoft.com/office/drawing/2014/main" id="{EF93FEB7-0E43-4A84-814F-0CD83EA4FEB4}"/>
                  </a:ext>
                </a:extLst>
              </p:cNvPr>
              <p:cNvSpPr/>
              <p:nvPr/>
            </p:nvSpPr>
            <p:spPr>
              <a:xfrm>
                <a:off x="5295867" y="172816"/>
                <a:ext cx="1600267" cy="1600267"/>
              </a:xfrm>
              <a:custGeom>
                <a:avLst/>
                <a:gdLst/>
                <a:ahLst/>
                <a:cxnLst/>
                <a:rect l="l" t="t" r="r" b="b"/>
                <a:pathLst>
                  <a:path w="1343223" h="1343223" extrusionOk="0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rgbClr val="5C9D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17025" tIns="217025" rIns="217025" bIns="21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GB" sz="140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People</a:t>
                </a:r>
                <a:endParaRPr sz="14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634;g102afa2647f_0_525">
                <a:extLst>
                  <a:ext uri="{FF2B5EF4-FFF2-40B4-BE49-F238E27FC236}">
                    <a16:creationId xmlns:a16="http://schemas.microsoft.com/office/drawing/2014/main" id="{D1215E03-9677-41B7-A912-84C19CCF2DC6}"/>
                  </a:ext>
                </a:extLst>
              </p:cNvPr>
              <p:cNvSpPr/>
              <p:nvPr/>
            </p:nvSpPr>
            <p:spPr>
              <a:xfrm>
                <a:off x="7231041" y="1188484"/>
                <a:ext cx="1600267" cy="1600267"/>
              </a:xfrm>
              <a:custGeom>
                <a:avLst/>
                <a:gdLst/>
                <a:ahLst/>
                <a:cxnLst/>
                <a:rect l="l" t="t" r="r" b="b"/>
                <a:pathLst>
                  <a:path w="1343223" h="1343223" extrusionOk="0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rgbClr val="5C9D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17025" tIns="217025" rIns="217025" bIns="21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GB" sz="140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Public transport</a:t>
                </a:r>
                <a:endParaRPr sz="140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635;g102afa2647f_0_525">
                <a:extLst>
                  <a:ext uri="{FF2B5EF4-FFF2-40B4-BE49-F238E27FC236}">
                    <a16:creationId xmlns:a16="http://schemas.microsoft.com/office/drawing/2014/main" id="{F2C48C77-A227-4393-AEF6-19CB48FC5864}"/>
                  </a:ext>
                </a:extLst>
              </p:cNvPr>
              <p:cNvSpPr/>
              <p:nvPr/>
            </p:nvSpPr>
            <p:spPr>
              <a:xfrm>
                <a:off x="5295867" y="4243343"/>
                <a:ext cx="1600267" cy="1600267"/>
              </a:xfrm>
              <a:custGeom>
                <a:avLst/>
                <a:gdLst/>
                <a:ahLst/>
                <a:cxnLst/>
                <a:rect l="l" t="t" r="r" b="b"/>
                <a:pathLst>
                  <a:path w="1343223" h="1343223" extrusionOk="0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rgbClr val="5C9D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17025" tIns="217025" rIns="217025" bIns="21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GB" sz="140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Packages</a:t>
                </a:r>
                <a:endParaRPr sz="140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636;g102afa2647f_0_525">
                <a:extLst>
                  <a:ext uri="{FF2B5EF4-FFF2-40B4-BE49-F238E27FC236}">
                    <a16:creationId xmlns:a16="http://schemas.microsoft.com/office/drawing/2014/main" id="{121FE6D1-8423-40DA-8BCE-94623F29BCE6}"/>
                  </a:ext>
                </a:extLst>
              </p:cNvPr>
              <p:cNvSpPr/>
              <p:nvPr/>
            </p:nvSpPr>
            <p:spPr>
              <a:xfrm>
                <a:off x="3508366" y="3352436"/>
                <a:ext cx="1600267" cy="1600267"/>
              </a:xfrm>
              <a:custGeom>
                <a:avLst/>
                <a:gdLst/>
                <a:ahLst/>
                <a:cxnLst/>
                <a:rect l="l" t="t" r="r" b="b"/>
                <a:pathLst>
                  <a:path w="1343223" h="1343223" extrusionOk="0">
                    <a:moveTo>
                      <a:pt x="0" y="671612"/>
                    </a:moveTo>
                    <a:cubicBezTo>
                      <a:pt x="0" y="300691"/>
                      <a:pt x="300691" y="0"/>
                      <a:pt x="671612" y="0"/>
                    </a:cubicBezTo>
                    <a:cubicBezTo>
                      <a:pt x="1042533" y="0"/>
                      <a:pt x="1343224" y="300691"/>
                      <a:pt x="1343224" y="671612"/>
                    </a:cubicBezTo>
                    <a:cubicBezTo>
                      <a:pt x="1343224" y="1042533"/>
                      <a:pt x="1042533" y="1343224"/>
                      <a:pt x="671612" y="1343224"/>
                    </a:cubicBezTo>
                    <a:cubicBezTo>
                      <a:pt x="300691" y="1343224"/>
                      <a:pt x="0" y="1042533"/>
                      <a:pt x="0" y="671612"/>
                    </a:cubicBezTo>
                    <a:close/>
                  </a:path>
                </a:pathLst>
              </a:custGeom>
              <a:solidFill>
                <a:schemeClr val="lt1"/>
              </a:solidFill>
              <a:ln w="25400" cap="flat" cmpd="sng">
                <a:solidFill>
                  <a:srgbClr val="5C9DC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17025" tIns="217025" rIns="217025" bIns="2170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GB" sz="140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Digital</a:t>
                </a:r>
                <a:endParaRPr sz="14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1637;g102afa2647f_0_525">
              <a:extLst>
                <a:ext uri="{FF2B5EF4-FFF2-40B4-BE49-F238E27FC236}">
                  <a16:creationId xmlns:a16="http://schemas.microsoft.com/office/drawing/2014/main" id="{77954297-00AE-42A3-B325-C8BB030CF86F}"/>
                </a:ext>
              </a:extLst>
            </p:cNvPr>
            <p:cNvSpPr/>
            <p:nvPr/>
          </p:nvSpPr>
          <p:spPr>
            <a:xfrm>
              <a:off x="3242799" y="2261218"/>
              <a:ext cx="1600267" cy="1600267"/>
            </a:xfrm>
            <a:custGeom>
              <a:avLst/>
              <a:gdLst/>
              <a:ahLst/>
              <a:cxnLst/>
              <a:rect l="l" t="t" r="r" b="b"/>
              <a:pathLst>
                <a:path w="1343223" h="1343223" extrusionOk="0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5C9D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17025" tIns="217025" rIns="217025" bIns="217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Places</a:t>
              </a:r>
              <a:endParaRPr sz="1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38;g102afa2647f_0_525">
              <a:extLst>
                <a:ext uri="{FF2B5EF4-FFF2-40B4-BE49-F238E27FC236}">
                  <a16:creationId xmlns:a16="http://schemas.microsoft.com/office/drawing/2014/main" id="{431BEC66-3B8E-461D-B5B2-DA7D7B2D0721}"/>
                </a:ext>
              </a:extLst>
            </p:cNvPr>
            <p:cNvSpPr/>
            <p:nvPr/>
          </p:nvSpPr>
          <p:spPr>
            <a:xfrm>
              <a:off x="6860960" y="4464972"/>
              <a:ext cx="1600267" cy="1600267"/>
            </a:xfrm>
            <a:custGeom>
              <a:avLst/>
              <a:gdLst/>
              <a:ahLst/>
              <a:cxnLst/>
              <a:rect l="l" t="t" r="r" b="b"/>
              <a:pathLst>
                <a:path w="1343223" h="1343223" extrusionOk="0">
                  <a:moveTo>
                    <a:pt x="0" y="671612"/>
                  </a:moveTo>
                  <a:cubicBezTo>
                    <a:pt x="0" y="300691"/>
                    <a:pt x="300691" y="0"/>
                    <a:pt x="671612" y="0"/>
                  </a:cubicBezTo>
                  <a:cubicBezTo>
                    <a:pt x="1042533" y="0"/>
                    <a:pt x="1343224" y="300691"/>
                    <a:pt x="1343224" y="671612"/>
                  </a:cubicBezTo>
                  <a:cubicBezTo>
                    <a:pt x="1343224" y="1042533"/>
                    <a:pt x="1042533" y="1343224"/>
                    <a:pt x="671612" y="1343224"/>
                  </a:cubicBezTo>
                  <a:cubicBezTo>
                    <a:pt x="300691" y="1343224"/>
                    <a:pt x="0" y="1042533"/>
                    <a:pt x="0" y="671612"/>
                  </a:cubicBez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rgbClr val="5C9DC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17025" tIns="217025" rIns="217025" bIns="217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4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Policy &amp; Planning</a:t>
              </a:r>
              <a:endParaRPr sz="14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" name="Picture 5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2AE1E18B-14D6-4E98-AE5C-FB93C35F4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54" y="2507930"/>
            <a:ext cx="1178135" cy="615426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FCC77AC3-D3B2-44F4-BFDB-78DC07FE8A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7" y="4176777"/>
            <a:ext cx="534438" cy="523200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64814062-E634-4629-BD85-109C75271E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7" y="2266458"/>
            <a:ext cx="447782" cy="539600"/>
          </a:xfrm>
          <a:prstGeom prst="rect">
            <a:avLst/>
          </a:prstGeom>
        </p:spPr>
      </p:pic>
      <p:pic>
        <p:nvPicPr>
          <p:cNvPr id="59" name="Picture 58" descr="Icon&#10;&#10;Description automatically generated">
            <a:extLst>
              <a:ext uri="{FF2B5EF4-FFF2-40B4-BE49-F238E27FC236}">
                <a16:creationId xmlns:a16="http://schemas.microsoft.com/office/drawing/2014/main" id="{F059B1CA-771B-4D5A-83A3-69356929CE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61" y="1539163"/>
            <a:ext cx="419417" cy="495674"/>
          </a:xfrm>
          <a:prstGeom prst="rect">
            <a:avLst/>
          </a:prstGeom>
        </p:spPr>
      </p:pic>
      <p:pic>
        <p:nvPicPr>
          <p:cNvPr id="60" name="Picture 59" descr="A picture containing text, transport, wheel, vector graphics&#10;&#10;Description automatically generated">
            <a:extLst>
              <a:ext uri="{FF2B5EF4-FFF2-40B4-BE49-F238E27FC236}">
                <a16:creationId xmlns:a16="http://schemas.microsoft.com/office/drawing/2014/main" id="{3BD2B2DF-451B-4DE7-9C6B-19B95230FD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05" y="4379805"/>
            <a:ext cx="647834" cy="565263"/>
          </a:xfrm>
          <a:prstGeom prst="rect">
            <a:avLst/>
          </a:prstGeom>
        </p:spPr>
      </p:pic>
      <p:pic>
        <p:nvPicPr>
          <p:cNvPr id="61" name="Picture 60" descr="Icon&#10;&#10;Description automatically generated with low confidence">
            <a:extLst>
              <a:ext uri="{FF2B5EF4-FFF2-40B4-BE49-F238E27FC236}">
                <a16:creationId xmlns:a16="http://schemas.microsoft.com/office/drawing/2014/main" id="{5F1546BC-A54B-45C7-9545-879AD8F753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55" y="5067584"/>
            <a:ext cx="950275" cy="5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5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213B8F-4C83-F9FE-C7AB-0F711483BF4E}"/>
              </a:ext>
            </a:extLst>
          </p:cNvPr>
          <p:cNvSpPr/>
          <p:nvPr/>
        </p:nvSpPr>
        <p:spPr>
          <a:xfrm>
            <a:off x="5160379" y="168712"/>
            <a:ext cx="517407" cy="1125948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8B3CD0-991D-97C4-55D0-B901D8D15285}"/>
              </a:ext>
            </a:extLst>
          </p:cNvPr>
          <p:cNvSpPr/>
          <p:nvPr/>
        </p:nvSpPr>
        <p:spPr>
          <a:xfrm>
            <a:off x="5677786" y="168712"/>
            <a:ext cx="6508498" cy="1125948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Nouveau prix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européen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tar: 24 Points 5">
            <a:extLst>
              <a:ext uri="{FF2B5EF4-FFF2-40B4-BE49-F238E27FC236}">
                <a16:creationId xmlns:a16="http://schemas.microsoft.com/office/drawing/2014/main" id="{45658CF9-7A6C-1B8E-2A05-D3BBB091BB1B}"/>
              </a:ext>
            </a:extLst>
          </p:cNvPr>
          <p:cNvSpPr/>
          <p:nvPr/>
        </p:nvSpPr>
        <p:spPr>
          <a:xfrm rot="20406641">
            <a:off x="41602" y="1900171"/>
            <a:ext cx="4428161" cy="2021712"/>
          </a:xfrm>
          <a:prstGeom prst="star24">
            <a:avLst/>
          </a:prstGeom>
          <a:solidFill>
            <a:srgbClr val="E739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endParaRPr lang="en-B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92068-FABF-1F38-AF27-C14A59414A4F}"/>
              </a:ext>
            </a:extLst>
          </p:cNvPr>
          <p:cNvSpPr/>
          <p:nvPr/>
        </p:nvSpPr>
        <p:spPr>
          <a:xfrm>
            <a:off x="4589126" y="2074731"/>
            <a:ext cx="7183346" cy="884226"/>
          </a:xfrm>
          <a:prstGeom prst="rect">
            <a:avLst/>
          </a:prstGeom>
          <a:solidFill>
            <a:schemeClr val="bg1"/>
          </a:solidFill>
          <a:ln w="111125" cap="rnd">
            <a:solidFill>
              <a:srgbClr val="E73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OUVERTS A TOUTES LES ORGANISATIONS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(MOBILITY</a:t>
            </a:r>
            <a:r>
              <a:rPr lang="en-GB" sz="2400" dirty="0">
                <a:solidFill>
                  <a:schemeClr val="tx1"/>
                </a:solidFill>
              </a:rPr>
              <a:t>ACTION</a:t>
            </a:r>
            <a:r>
              <a:rPr lang="en-GB" sz="2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4F906F-5709-E353-5339-E8B63FC20EFF}"/>
              </a:ext>
            </a:extLst>
          </p:cNvPr>
          <p:cNvSpPr/>
          <p:nvPr/>
        </p:nvSpPr>
        <p:spPr>
          <a:xfrm>
            <a:off x="4589126" y="3296915"/>
            <a:ext cx="7183346" cy="884226"/>
          </a:xfrm>
          <a:prstGeom prst="rect">
            <a:avLst/>
          </a:prstGeom>
          <a:solidFill>
            <a:schemeClr val="bg1"/>
          </a:solidFill>
          <a:ln w="111125" cap="rnd">
            <a:solidFill>
              <a:srgbClr val="E73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Première </a:t>
            </a:r>
            <a:r>
              <a:rPr lang="en-GB" sz="2400" b="1" dirty="0" err="1">
                <a:solidFill>
                  <a:schemeClr val="tx1"/>
                </a:solidFill>
              </a:rPr>
              <a:t>édition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  <a:r>
              <a:rPr lang="en-GB" sz="2400" b="1" dirty="0" err="1">
                <a:solidFill>
                  <a:schemeClr val="tx1"/>
                </a:solidFill>
              </a:rPr>
              <a:t>en</a:t>
            </a:r>
            <a:r>
              <a:rPr lang="en-GB" sz="2400" b="1" dirty="0">
                <a:solidFill>
                  <a:schemeClr val="tx1"/>
                </a:solidFill>
              </a:rPr>
              <a:t> 2022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(remise des prix </a:t>
            </a:r>
            <a:r>
              <a:rPr lang="en-GB" sz="2400" b="1" dirty="0" err="1">
                <a:solidFill>
                  <a:schemeClr val="tx1"/>
                </a:solidFill>
              </a:rPr>
              <a:t>en</a:t>
            </a:r>
            <a:r>
              <a:rPr lang="en-GB" sz="2400" b="1" dirty="0">
                <a:solidFill>
                  <a:schemeClr val="tx1"/>
                </a:solidFill>
              </a:rPr>
              <a:t> 2023)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18B106-6EF3-248F-A45C-94905A23665F}"/>
              </a:ext>
            </a:extLst>
          </p:cNvPr>
          <p:cNvSpPr/>
          <p:nvPr/>
        </p:nvSpPr>
        <p:spPr>
          <a:xfrm>
            <a:off x="4589126" y="4519099"/>
            <a:ext cx="7183346" cy="884226"/>
          </a:xfrm>
          <a:prstGeom prst="rect">
            <a:avLst/>
          </a:prstGeom>
          <a:solidFill>
            <a:schemeClr val="bg1"/>
          </a:solidFill>
          <a:ln w="111125" cap="rnd">
            <a:solidFill>
              <a:srgbClr val="E73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Plus </a:t>
            </a:r>
            <a:r>
              <a:rPr lang="en-GB" sz="2400" b="1" dirty="0" err="1">
                <a:solidFill>
                  <a:schemeClr val="tx1"/>
                </a:solidFill>
              </a:rPr>
              <a:t>d’informations</a:t>
            </a:r>
            <a:r>
              <a:rPr lang="en-GB" sz="2400" b="1" dirty="0">
                <a:solidFill>
                  <a:schemeClr val="tx1"/>
                </a:solidFill>
              </a:rPr>
              <a:t> très </a:t>
            </a:r>
            <a:r>
              <a:rPr lang="en-GB" sz="2400" b="1" dirty="0" err="1">
                <a:solidFill>
                  <a:schemeClr val="tx1"/>
                </a:solidFill>
              </a:rPr>
              <a:t>prochainement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(</a:t>
            </a:r>
            <a:r>
              <a:rPr lang="en-GB" sz="2400" b="1" dirty="0" err="1">
                <a:solidFill>
                  <a:schemeClr val="tx1"/>
                </a:solidFill>
              </a:rPr>
              <a:t>calendrier</a:t>
            </a:r>
            <a:r>
              <a:rPr lang="en-GB" sz="2400" b="1" dirty="0">
                <a:solidFill>
                  <a:schemeClr val="tx1"/>
                </a:solidFill>
              </a:rPr>
              <a:t>, </a:t>
            </a:r>
            <a:r>
              <a:rPr lang="en-GB" sz="2400" b="1" dirty="0" err="1">
                <a:solidFill>
                  <a:schemeClr val="tx1"/>
                </a:solidFill>
              </a:rPr>
              <a:t>critères</a:t>
            </a:r>
            <a:r>
              <a:rPr lang="en-GB" sz="2400" b="1" dirty="0">
                <a:solidFill>
                  <a:schemeClr val="tx1"/>
                </a:solidFill>
              </a:rPr>
              <a:t>, prix, etc.)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7A4DC54-E42E-9C24-203A-915A8C878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1" y="3329468"/>
            <a:ext cx="3797736" cy="26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0E8B1F-90D6-224F-CCCE-B3F6309F331D}"/>
              </a:ext>
            </a:extLst>
          </p:cNvPr>
          <p:cNvSpPr/>
          <p:nvPr/>
        </p:nvSpPr>
        <p:spPr>
          <a:xfrm>
            <a:off x="7033886" y="684910"/>
            <a:ext cx="517407" cy="1125948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CD20A-2F1A-61D7-D06F-4309C437B7A5}"/>
              </a:ext>
            </a:extLst>
          </p:cNvPr>
          <p:cNvSpPr/>
          <p:nvPr/>
        </p:nvSpPr>
        <p:spPr>
          <a:xfrm>
            <a:off x="6516" y="684910"/>
            <a:ext cx="7027370" cy="1125948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Materials soon available on www.mobilityweek.eu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D0C48-CD45-32FB-4A94-5DB0534A54DF}"/>
              </a:ext>
            </a:extLst>
          </p:cNvPr>
          <p:cNvSpPr/>
          <p:nvPr/>
        </p:nvSpPr>
        <p:spPr>
          <a:xfrm>
            <a:off x="0" y="1810858"/>
            <a:ext cx="6209071" cy="2421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Thematic Guidelines on ‘Better connections’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Videoclip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Mascot and logos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signature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templates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827D80-981F-A1D0-9AEF-A1405E542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13" t="21706" r="34919" b="8152"/>
          <a:stretch/>
        </p:blipFill>
        <p:spPr>
          <a:xfrm>
            <a:off x="9310222" y="1964119"/>
            <a:ext cx="2823871" cy="3596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E9D304-7D7B-3869-416C-B5413FC91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34" t="21921" r="34798" b="7936"/>
          <a:stretch/>
        </p:blipFill>
        <p:spPr>
          <a:xfrm>
            <a:off x="6381272" y="1964119"/>
            <a:ext cx="2823871" cy="35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1">
            <a:extLst>
              <a:ext uri="{FF2B5EF4-FFF2-40B4-BE49-F238E27FC236}">
                <a16:creationId xmlns:a16="http://schemas.microsoft.com/office/drawing/2014/main" id="{DE31F409-5C81-33F3-F89B-7FC46EC2C7A1}"/>
              </a:ext>
            </a:extLst>
          </p:cNvPr>
          <p:cNvSpPr/>
          <p:nvPr/>
        </p:nvSpPr>
        <p:spPr>
          <a:xfrm>
            <a:off x="0" y="0"/>
            <a:ext cx="12192000" cy="5883965"/>
          </a:xfrm>
          <a:prstGeom prst="rect">
            <a:avLst/>
          </a:prstGeom>
          <a:solidFill>
            <a:srgbClr val="5C9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55D747-B638-4B8C-00CA-5C11544042D3}"/>
              </a:ext>
            </a:extLst>
          </p:cNvPr>
          <p:cNvSpPr/>
          <p:nvPr/>
        </p:nvSpPr>
        <p:spPr>
          <a:xfrm>
            <a:off x="5605198" y="2046746"/>
            <a:ext cx="5165252" cy="1125948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Contactez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nous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93EF9-3770-3F5D-D427-A2897800F11D}"/>
              </a:ext>
            </a:extLst>
          </p:cNvPr>
          <p:cNvSpPr/>
          <p:nvPr/>
        </p:nvSpPr>
        <p:spPr>
          <a:xfrm>
            <a:off x="5605198" y="3165161"/>
            <a:ext cx="5165253" cy="778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164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info@mobilityweek.eu</a:t>
            </a:r>
            <a:endParaRPr lang="en-GB" sz="3200" b="1" dirty="0">
              <a:solidFill>
                <a:srgbClr val="1644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✉️ Sobre Emoji">
            <a:extLst>
              <a:ext uri="{FF2B5EF4-FFF2-40B4-BE49-F238E27FC236}">
                <a16:creationId xmlns:a16="http://schemas.microsoft.com/office/drawing/2014/main" id="{60D1F8B3-5875-2B95-B997-F00780D6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872" y="1421168"/>
            <a:ext cx="1251155" cy="125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4B5D48C-100D-A9E7-CA09-153E445FD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73" y="684910"/>
            <a:ext cx="4918212" cy="49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0">
            <a:extLst>
              <a:ext uri="{FF2B5EF4-FFF2-40B4-BE49-F238E27FC236}">
                <a16:creationId xmlns:a16="http://schemas.microsoft.com/office/drawing/2014/main" id="{5D438ADF-CAF5-250C-78D3-F0D6D4C86EE9}"/>
              </a:ext>
            </a:extLst>
          </p:cNvPr>
          <p:cNvCxnSpPr/>
          <p:nvPr/>
        </p:nvCxnSpPr>
        <p:spPr>
          <a:xfrm flipV="1">
            <a:off x="6059159" y="3197010"/>
            <a:ext cx="1369428" cy="216433"/>
          </a:xfrm>
          <a:prstGeom prst="line">
            <a:avLst/>
          </a:prstGeom>
          <a:ln w="38100">
            <a:solidFill>
              <a:srgbClr val="1641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9">
            <a:extLst>
              <a:ext uri="{FF2B5EF4-FFF2-40B4-BE49-F238E27FC236}">
                <a16:creationId xmlns:a16="http://schemas.microsoft.com/office/drawing/2014/main" id="{E5AD3CEE-A270-4079-95CE-9BB18DA47E2B}"/>
              </a:ext>
            </a:extLst>
          </p:cNvPr>
          <p:cNvSpPr txBox="1"/>
          <p:nvPr/>
        </p:nvSpPr>
        <p:spPr>
          <a:xfrm>
            <a:off x="6972643" y="1360598"/>
            <a:ext cx="5212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campagne</a:t>
            </a:r>
            <a:r>
              <a:rPr lang="en-U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européenne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sensibilisation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sur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mobilité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urbaine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durable qui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culmine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avec la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journée</a:t>
            </a:r>
            <a:r>
              <a:rPr lang="en-U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sans voiture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D31498B9-2836-F13C-52B5-35E08207B6BF}"/>
              </a:ext>
            </a:extLst>
          </p:cNvPr>
          <p:cNvSpPr txBox="1"/>
          <p:nvPr/>
        </p:nvSpPr>
        <p:spPr>
          <a:xfrm>
            <a:off x="7457377" y="3004706"/>
            <a:ext cx="426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 16 au 22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avec des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activités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des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ACTIONS tout au long 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l’année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8287D05-2CD7-088C-9EE3-560292F0EBD3}"/>
              </a:ext>
            </a:extLst>
          </p:cNvPr>
          <p:cNvSpPr txBox="1"/>
          <p:nvPr/>
        </p:nvSpPr>
        <p:spPr>
          <a:xfrm>
            <a:off x="6362879" y="4877298"/>
            <a:ext cx="4867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villes</a:t>
            </a:r>
            <a:r>
              <a:rPr lang="en-U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et villages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Europe et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ailleurs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0656DB49-8CE8-AC72-CCC4-43834E23DAAC}"/>
              </a:ext>
            </a:extLst>
          </p:cNvPr>
          <p:cNvSpPr txBox="1"/>
          <p:nvPr/>
        </p:nvSpPr>
        <p:spPr>
          <a:xfrm>
            <a:off x="177010" y="2204830"/>
            <a:ext cx="470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AutoNum type="arabicParenR"/>
            </a:pP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Inviter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 gens à </a:t>
            </a:r>
            <a:r>
              <a:rPr lang="es-ES" sz="1600" b="1" dirty="0" err="1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essayer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nouveaux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modes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déplacement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plus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vertueux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Encourager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1600" b="1" dirty="0" err="1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villes</a:t>
            </a:r>
            <a:r>
              <a:rPr lang="es-E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s-ES" sz="1600" b="1" dirty="0" err="1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prendre</a:t>
            </a:r>
            <a:r>
              <a:rPr lang="es-E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des mesures</a:t>
            </a:r>
            <a:endParaRPr lang="en-US" sz="1600" b="1" dirty="0">
              <a:solidFill>
                <a:schemeClr val="bg1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DF40F98-E287-82B0-8031-8EFE586FE24C}"/>
              </a:ext>
            </a:extLst>
          </p:cNvPr>
          <p:cNvSpPr txBox="1"/>
          <p:nvPr/>
        </p:nvSpPr>
        <p:spPr>
          <a:xfrm>
            <a:off x="-8963" y="5218237"/>
            <a:ext cx="488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Une initiative de la </a:t>
            </a:r>
            <a:r>
              <a:rPr lang="en-US" sz="1600" b="1" dirty="0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Commission </a:t>
            </a:r>
            <a:r>
              <a:rPr lang="en-US" sz="1600" b="1" dirty="0" err="1">
                <a:solidFill>
                  <a:schemeClr val="bg1"/>
                </a:solidFill>
                <a:highlight>
                  <a:srgbClr val="0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Européenne</a:t>
            </a:r>
            <a:endParaRPr lang="en-US" sz="1600" b="1" dirty="0">
              <a:solidFill>
                <a:schemeClr val="bg1"/>
              </a:solidFill>
              <a:highlight>
                <a:srgbClr val="000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Direction Générale pour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Mobilité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les Transports</a:t>
            </a:r>
          </a:p>
        </p:txBody>
      </p: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AF3A0A95-3CEC-2A7C-34BB-5E0644EC397C}"/>
              </a:ext>
            </a:extLst>
          </p:cNvPr>
          <p:cNvCxnSpPr/>
          <p:nvPr/>
        </p:nvCxnSpPr>
        <p:spPr>
          <a:xfrm flipV="1">
            <a:off x="6059159" y="1521487"/>
            <a:ext cx="913484" cy="1891957"/>
          </a:xfrm>
          <a:prstGeom prst="line">
            <a:avLst/>
          </a:prstGeom>
          <a:ln w="38100">
            <a:solidFill>
              <a:srgbClr val="1641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3">
            <a:extLst>
              <a:ext uri="{FF2B5EF4-FFF2-40B4-BE49-F238E27FC236}">
                <a16:creationId xmlns:a16="http://schemas.microsoft.com/office/drawing/2014/main" id="{5478BF3F-5C16-575C-A2BF-E33EFB995EB6}"/>
              </a:ext>
            </a:extLst>
          </p:cNvPr>
          <p:cNvCxnSpPr/>
          <p:nvPr/>
        </p:nvCxnSpPr>
        <p:spPr>
          <a:xfrm flipH="1" flipV="1">
            <a:off x="6059160" y="3413444"/>
            <a:ext cx="607439" cy="1307301"/>
          </a:xfrm>
          <a:prstGeom prst="line">
            <a:avLst/>
          </a:prstGeom>
          <a:ln w="38100">
            <a:solidFill>
              <a:srgbClr val="1641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7">
            <a:extLst>
              <a:ext uri="{FF2B5EF4-FFF2-40B4-BE49-F238E27FC236}">
                <a16:creationId xmlns:a16="http://schemas.microsoft.com/office/drawing/2014/main" id="{49844A6B-77E8-7049-3A98-A1C161F9F522}"/>
              </a:ext>
            </a:extLst>
          </p:cNvPr>
          <p:cNvCxnSpPr/>
          <p:nvPr/>
        </p:nvCxnSpPr>
        <p:spPr>
          <a:xfrm flipH="1">
            <a:off x="4289239" y="3413443"/>
            <a:ext cx="1741130" cy="1765731"/>
          </a:xfrm>
          <a:prstGeom prst="line">
            <a:avLst/>
          </a:prstGeom>
          <a:ln w="38100">
            <a:solidFill>
              <a:srgbClr val="1641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BA39EE9D-9CD9-9397-5B58-38C689385B5D}"/>
              </a:ext>
            </a:extLst>
          </p:cNvPr>
          <p:cNvCxnSpPr/>
          <p:nvPr/>
        </p:nvCxnSpPr>
        <p:spPr>
          <a:xfrm flipH="1" flipV="1">
            <a:off x="4979152" y="2503924"/>
            <a:ext cx="1051218" cy="909520"/>
          </a:xfrm>
          <a:prstGeom prst="line">
            <a:avLst/>
          </a:prstGeom>
          <a:ln w="38100">
            <a:solidFill>
              <a:srgbClr val="16419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1">
            <a:extLst>
              <a:ext uri="{FF2B5EF4-FFF2-40B4-BE49-F238E27FC236}">
                <a16:creationId xmlns:a16="http://schemas.microsoft.com/office/drawing/2014/main" id="{350A3DF8-64E3-1CF0-75B1-4209BE3A3139}"/>
              </a:ext>
            </a:extLst>
          </p:cNvPr>
          <p:cNvGrpSpPr/>
          <p:nvPr/>
        </p:nvGrpSpPr>
        <p:grpSpPr>
          <a:xfrm>
            <a:off x="5006755" y="2315910"/>
            <a:ext cx="2142526" cy="2194808"/>
            <a:chOff x="5006755" y="2210035"/>
            <a:chExt cx="2142526" cy="2194808"/>
          </a:xfrm>
        </p:grpSpPr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BBC11A87-CF4A-AEC5-860E-B18015FC4965}"/>
                </a:ext>
              </a:extLst>
            </p:cNvPr>
            <p:cNvSpPr/>
            <p:nvPr/>
          </p:nvSpPr>
          <p:spPr>
            <a:xfrm>
              <a:off x="5006755" y="2262317"/>
              <a:ext cx="2142526" cy="2142526"/>
            </a:xfrm>
            <a:prstGeom prst="ellipse">
              <a:avLst/>
            </a:prstGeom>
            <a:solidFill>
              <a:srgbClr val="164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9546654D-9401-CBC7-C359-1AE10BC0C67C}"/>
                </a:ext>
              </a:extLst>
            </p:cNvPr>
            <p:cNvSpPr txBox="1"/>
            <p:nvPr/>
          </p:nvSpPr>
          <p:spPr>
            <a:xfrm rot="1630166">
              <a:off x="6040264" y="2357721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QUOI</a:t>
              </a: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A1303A34-50B4-72ED-60E9-4923FCA24CC6}"/>
                </a:ext>
              </a:extLst>
            </p:cNvPr>
            <p:cNvSpPr txBox="1"/>
            <p:nvPr/>
          </p:nvSpPr>
          <p:spPr>
            <a:xfrm rot="4699579">
              <a:off x="6461742" y="3066512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QUAND</a:t>
              </a:r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33F74916-41D8-61B2-0D7E-44832DE3CB17}"/>
                </a:ext>
              </a:extLst>
            </p:cNvPr>
            <p:cNvSpPr txBox="1"/>
            <p:nvPr/>
          </p:nvSpPr>
          <p:spPr>
            <a:xfrm rot="20222910">
              <a:off x="6149266" y="3955188"/>
              <a:ext cx="492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DB1E6A33-4AC2-9609-7E4F-E163A845BC56}"/>
                </a:ext>
              </a:extLst>
            </p:cNvPr>
            <p:cNvSpPr txBox="1"/>
            <p:nvPr/>
          </p:nvSpPr>
          <p:spPr>
            <a:xfrm rot="18701518">
              <a:off x="4820674" y="2691738"/>
              <a:ext cx="13019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POURQUOI</a:t>
              </a: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A536CFA9-A118-F10C-E686-E73A32C2CF86}"/>
                </a:ext>
              </a:extLst>
            </p:cNvPr>
            <p:cNvSpPr txBox="1"/>
            <p:nvPr/>
          </p:nvSpPr>
          <p:spPr>
            <a:xfrm rot="2736274">
              <a:off x="5143339" y="3719741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8BE9EBB-728E-35DB-D2CE-311FBF0D5E1C}"/>
              </a:ext>
            </a:extLst>
          </p:cNvPr>
          <p:cNvSpPr/>
          <p:nvPr/>
        </p:nvSpPr>
        <p:spPr>
          <a:xfrm>
            <a:off x="3142488" y="108961"/>
            <a:ext cx="517407" cy="1125948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E234B-3859-DBF9-9F74-A3BC1142EB31}"/>
              </a:ext>
            </a:extLst>
          </p:cNvPr>
          <p:cNvSpPr/>
          <p:nvPr/>
        </p:nvSpPr>
        <p:spPr>
          <a:xfrm>
            <a:off x="3659895" y="108961"/>
            <a:ext cx="8525591" cy="1125948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campagne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européen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9C930-B103-4D48-AA33-1E5DF763FF99}"/>
              </a:ext>
            </a:extLst>
          </p:cNvPr>
          <p:cNvSpPr/>
          <p:nvPr/>
        </p:nvSpPr>
        <p:spPr>
          <a:xfrm>
            <a:off x="8040270" y="2244571"/>
            <a:ext cx="3706464" cy="1152161"/>
          </a:xfrm>
          <a:prstGeom prst="rect">
            <a:avLst/>
          </a:prstGeom>
          <a:solidFill>
            <a:schemeClr val="bg1"/>
          </a:solidFill>
          <a:ln>
            <a:solidFill>
              <a:srgbClr val="16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d’encourager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solutions </a:t>
            </a:r>
            <a:b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long-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terme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09C910-429C-4B56-991E-C3FA12BF0037}"/>
              </a:ext>
            </a:extLst>
          </p:cNvPr>
          <p:cNvSpPr/>
          <p:nvPr/>
        </p:nvSpPr>
        <p:spPr>
          <a:xfrm>
            <a:off x="4249648" y="2244571"/>
            <a:ext cx="3706464" cy="1152161"/>
          </a:xfrm>
          <a:prstGeom prst="rect">
            <a:avLst/>
          </a:prstGeom>
          <a:solidFill>
            <a:schemeClr val="bg1"/>
          </a:solidFill>
          <a:ln>
            <a:solidFill>
              <a:srgbClr val="16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moment pour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attirer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l’attention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aspects de la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mobilité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urbaine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717F3-8A60-4766-9B9E-FBEF2876BCBA}"/>
              </a:ext>
            </a:extLst>
          </p:cNvPr>
          <p:cNvSpPr/>
          <p:nvPr/>
        </p:nvSpPr>
        <p:spPr>
          <a:xfrm>
            <a:off x="414090" y="2244571"/>
            <a:ext cx="3706464" cy="1152161"/>
          </a:xfrm>
          <a:prstGeom prst="rect">
            <a:avLst/>
          </a:prstGeom>
          <a:solidFill>
            <a:schemeClr val="bg1"/>
          </a:solidFill>
          <a:ln>
            <a:solidFill>
              <a:srgbClr val="164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opportunité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les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villes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parler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mobilité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durable avec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residents, associations,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entreprises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04025-205C-4745-8EC6-0DA8E7304F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1" y="4197204"/>
            <a:ext cx="1493978" cy="1462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52DE4-D18B-49F2-832F-FCF839FA1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9466" y="4293120"/>
            <a:ext cx="1402919" cy="1366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DBDE5F-E5E2-46B6-B1C5-6C7B544E2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40" y="3638572"/>
            <a:ext cx="2048465" cy="1885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33D1CA-203B-4F91-AA34-E4D9AEE323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90" y="4193204"/>
            <a:ext cx="1278034" cy="11521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D1381A-42C0-4FAA-B860-D62E589F78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57" y="4409972"/>
            <a:ext cx="2952410" cy="1242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4F8378-74A9-49B5-85C9-ED09442FF0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92" y="4509112"/>
            <a:ext cx="1079303" cy="12082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7B34981-FA48-92B5-1D2E-00C963AC9AB9}"/>
              </a:ext>
            </a:extLst>
          </p:cNvPr>
          <p:cNvSpPr/>
          <p:nvPr/>
        </p:nvSpPr>
        <p:spPr>
          <a:xfrm>
            <a:off x="4964103" y="208305"/>
            <a:ext cx="517407" cy="1125948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F2B3AC-686B-0B23-96EE-ABA5448DC91B}"/>
              </a:ext>
            </a:extLst>
          </p:cNvPr>
          <p:cNvSpPr/>
          <p:nvPr/>
        </p:nvSpPr>
        <p:spPr>
          <a:xfrm>
            <a:off x="5486401" y="208305"/>
            <a:ext cx="6705600" cy="1125948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Quelles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opportunités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A8E95B2-E0BF-DB80-0A92-F9D1AE337B6E}"/>
              </a:ext>
            </a:extLst>
          </p:cNvPr>
          <p:cNvGrpSpPr/>
          <p:nvPr/>
        </p:nvGrpSpPr>
        <p:grpSpPr>
          <a:xfrm>
            <a:off x="4998673" y="690140"/>
            <a:ext cx="2074854" cy="2074854"/>
            <a:chOff x="6096000" y="1039391"/>
            <a:chExt cx="4092380" cy="40923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4D59104-F121-99B2-DDC2-365A9DAF09CD}"/>
                </a:ext>
              </a:extLst>
            </p:cNvPr>
            <p:cNvSpPr/>
            <p:nvPr/>
          </p:nvSpPr>
          <p:spPr>
            <a:xfrm>
              <a:off x="6096000" y="1039391"/>
              <a:ext cx="4092380" cy="4092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8" name="Picture 2" descr="DG transport Commissionagreement increase the safety">
              <a:extLst>
                <a:ext uri="{FF2B5EF4-FFF2-40B4-BE49-F238E27FC236}">
                  <a16:creationId xmlns:a16="http://schemas.microsoft.com/office/drawing/2014/main" id="{1B3D4839-0EA8-C544-30F7-53ABE6723D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193" y="1547084"/>
              <a:ext cx="2653987" cy="2653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EB74DC6-6E39-4655-8795-1C766AC630DC}"/>
              </a:ext>
            </a:extLst>
          </p:cNvPr>
          <p:cNvGrpSpPr/>
          <p:nvPr/>
        </p:nvGrpSpPr>
        <p:grpSpPr>
          <a:xfrm>
            <a:off x="4057020" y="2873032"/>
            <a:ext cx="1198245" cy="1198245"/>
            <a:chOff x="3597574" y="934460"/>
            <a:chExt cx="1198245" cy="119824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7DECE2-5425-49A1-A84B-BEA784BA59D8}"/>
                </a:ext>
              </a:extLst>
            </p:cNvPr>
            <p:cNvSpPr/>
            <p:nvPr/>
          </p:nvSpPr>
          <p:spPr>
            <a:xfrm>
              <a:off x="3597574" y="934460"/>
              <a:ext cx="1198245" cy="1198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Imagen 2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53527298-E332-44AA-A118-1205D6C2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5306" y="1362991"/>
              <a:ext cx="983737" cy="34118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A6AC70-8818-41ED-AE54-4F215613F3E5}"/>
              </a:ext>
            </a:extLst>
          </p:cNvPr>
          <p:cNvGrpSpPr/>
          <p:nvPr/>
        </p:nvGrpSpPr>
        <p:grpSpPr>
          <a:xfrm>
            <a:off x="6737161" y="2874820"/>
            <a:ext cx="1198245" cy="1198245"/>
            <a:chOff x="3597040" y="4286113"/>
            <a:chExt cx="1198245" cy="119824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3A05D0D-F754-4B4E-AAF5-0C4B003CCD8C}"/>
                </a:ext>
              </a:extLst>
            </p:cNvPr>
            <p:cNvSpPr/>
            <p:nvPr/>
          </p:nvSpPr>
          <p:spPr>
            <a:xfrm>
              <a:off x="3597040" y="4286113"/>
              <a:ext cx="1198245" cy="1198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3" descr="Home - Polis Network">
              <a:extLst>
                <a:ext uri="{FF2B5EF4-FFF2-40B4-BE49-F238E27FC236}">
                  <a16:creationId xmlns:a16="http://schemas.microsoft.com/office/drawing/2014/main" id="{DBAEACA7-7FCD-4A23-9F53-8E9DA998F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244" y="4746171"/>
              <a:ext cx="979937" cy="294701"/>
            </a:xfrm>
            <a:prstGeom prst="rect">
              <a:avLst/>
            </a:prstGeom>
            <a:noFill/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C4405A-9C58-4433-8325-67A39B995498}"/>
              </a:ext>
            </a:extLst>
          </p:cNvPr>
          <p:cNvGrpSpPr/>
          <p:nvPr/>
        </p:nvGrpSpPr>
        <p:grpSpPr>
          <a:xfrm>
            <a:off x="5394253" y="2874820"/>
            <a:ext cx="1198245" cy="1198245"/>
            <a:chOff x="7045637" y="2509765"/>
            <a:chExt cx="1198245" cy="11982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74CA380-A349-41C8-AED5-80C81E13BF9F}"/>
                </a:ext>
              </a:extLst>
            </p:cNvPr>
            <p:cNvSpPr/>
            <p:nvPr/>
          </p:nvSpPr>
          <p:spPr>
            <a:xfrm>
              <a:off x="7045637" y="2509765"/>
              <a:ext cx="1198245" cy="11982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2755A53E-5BB8-4169-904B-CDE694654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37" t="11495" r="14904" b="15901"/>
            <a:stretch/>
          </p:blipFill>
          <p:spPr>
            <a:xfrm>
              <a:off x="7206760" y="2729722"/>
              <a:ext cx="843460" cy="773342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D418A76-7BE3-E593-53E4-49013824AB3E}"/>
              </a:ext>
            </a:extLst>
          </p:cNvPr>
          <p:cNvSpPr/>
          <p:nvPr/>
        </p:nvSpPr>
        <p:spPr>
          <a:xfrm>
            <a:off x="7533839" y="307958"/>
            <a:ext cx="517407" cy="1125948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ECF300-F05D-828A-8E48-93983486DB6A}"/>
              </a:ext>
            </a:extLst>
          </p:cNvPr>
          <p:cNvSpPr/>
          <p:nvPr/>
        </p:nvSpPr>
        <p:spPr>
          <a:xfrm>
            <a:off x="8051246" y="307958"/>
            <a:ext cx="4140754" cy="1125948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BC004-EE3A-BE96-6603-7C40644D1D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677" t="59370" r="27178" b="27396"/>
          <a:stretch/>
        </p:blipFill>
        <p:spPr>
          <a:xfrm>
            <a:off x="2370817" y="4291234"/>
            <a:ext cx="7330562" cy="11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ara Lukkarinen">
            <a:extLst>
              <a:ext uri="{FF2B5EF4-FFF2-40B4-BE49-F238E27FC236}">
                <a16:creationId xmlns:a16="http://schemas.microsoft.com/office/drawing/2014/main" id="{47C65B5B-74D3-0C64-F7AC-581812A4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23" y="1803996"/>
            <a:ext cx="576000" cy="57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http://www.mobilityweek.eu/fileadmin/repository/flags/128/Denmark.png">
            <a:extLst>
              <a:ext uri="{FF2B5EF4-FFF2-40B4-BE49-F238E27FC236}">
                <a16:creationId xmlns:a16="http://schemas.microsoft.com/office/drawing/2014/main" id="{2CD8474D-1B50-4C94-B60E-54ED6F3D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533" y="815265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mobilityweek.eu/fileadmin/repository/flags/128/Croatia.png">
            <a:extLst>
              <a:ext uri="{FF2B5EF4-FFF2-40B4-BE49-F238E27FC236}">
                <a16:creationId xmlns:a16="http://schemas.microsoft.com/office/drawing/2014/main" id="{C52FA25A-9FD5-425D-B7BC-2BE35D533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94" y="812614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mobilityweek.eu/fileadmin/repository/flags/128/Cyprus.png">
            <a:extLst>
              <a:ext uri="{FF2B5EF4-FFF2-40B4-BE49-F238E27FC236}">
                <a16:creationId xmlns:a16="http://schemas.microsoft.com/office/drawing/2014/main" id="{B4A62DA0-1DA0-4B43-B9DE-7E91E3EC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48" y="812614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mobilityweek.eu/fileadmin/repository/flags/128/Estonia.png">
            <a:extLst>
              <a:ext uri="{FF2B5EF4-FFF2-40B4-BE49-F238E27FC236}">
                <a16:creationId xmlns:a16="http://schemas.microsoft.com/office/drawing/2014/main" id="{C35E9DFF-8582-4AC8-9B13-C7CEC571E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31" y="1652895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mobilityweek.eu/fileadmin/repository/flags/128/Ireland.png">
            <a:extLst>
              <a:ext uri="{FF2B5EF4-FFF2-40B4-BE49-F238E27FC236}">
                <a16:creationId xmlns:a16="http://schemas.microsoft.com/office/drawing/2014/main" id="{FCD043FD-CAA0-4DC5-9ECC-6F4EF97CB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751" y="1657277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www.mobilityweek.eu/fileadmin/repository/flags/128/Malta.png">
            <a:extLst>
              <a:ext uri="{FF2B5EF4-FFF2-40B4-BE49-F238E27FC236}">
                <a16:creationId xmlns:a16="http://schemas.microsoft.com/office/drawing/2014/main" id="{0904ADAB-9ABC-4FE6-8260-45A15A2B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48" y="2497496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www.mobilityweek.eu/fileadmin/repository/flags/128/Netherlands.png">
            <a:extLst>
              <a:ext uri="{FF2B5EF4-FFF2-40B4-BE49-F238E27FC236}">
                <a16:creationId xmlns:a16="http://schemas.microsoft.com/office/drawing/2014/main" id="{1AAF46F1-79E8-4FF2-AB87-82084C59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81" y="2499415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8" descr="http://www.iclei-europe.org/fileadmin/repository/flags/128/Romania.png">
            <a:extLst>
              <a:ext uri="{FF2B5EF4-FFF2-40B4-BE49-F238E27FC236}">
                <a16:creationId xmlns:a16="http://schemas.microsoft.com/office/drawing/2014/main" id="{E512D707-322F-4CB4-A18A-CB7FAF02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69" y="3340450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0" descr="http://www.iclei-europe.org/fileadmin/repository/flags/128/Slovakia.png">
            <a:extLst>
              <a:ext uri="{FF2B5EF4-FFF2-40B4-BE49-F238E27FC236}">
                <a16:creationId xmlns:a16="http://schemas.microsoft.com/office/drawing/2014/main" id="{4C36A314-0364-4786-BE93-0073F08D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813" y="3336101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www.iclei-europe.org/fileadmin/repository/flags/128/Czech%20Republic.png">
            <a:extLst>
              <a:ext uri="{FF2B5EF4-FFF2-40B4-BE49-F238E27FC236}">
                <a16:creationId xmlns:a16="http://schemas.microsoft.com/office/drawing/2014/main" id="{10953238-44D6-4758-8AF7-4178EAF9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00" y="814894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http://www.iclei-europe.org/fileadmin/repository/flags/128/Finland.png">
            <a:extLst>
              <a:ext uri="{FF2B5EF4-FFF2-40B4-BE49-F238E27FC236}">
                <a16:creationId xmlns:a16="http://schemas.microsoft.com/office/drawing/2014/main" id="{A73D6D5B-9740-4BA3-ADC0-C0D9C5B5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86" y="1653081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http://www.iclei-europe.org/fileadmin/repository/flags/128/Luxembourg.png">
            <a:extLst>
              <a:ext uri="{FF2B5EF4-FFF2-40B4-BE49-F238E27FC236}">
                <a16:creationId xmlns:a16="http://schemas.microsoft.com/office/drawing/2014/main" id="{90DAF9D4-B79D-4686-A915-0576510A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57" y="2499960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mobilityweek.eu/fileadmin/repository/flags/128/Bulgaria.png">
            <a:extLst>
              <a:ext uri="{FF2B5EF4-FFF2-40B4-BE49-F238E27FC236}">
                <a16:creationId xmlns:a16="http://schemas.microsoft.com/office/drawing/2014/main" id="{00D30FBB-70A2-4269-8164-714B61B1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79" y="810233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mobilityweek.eu/fileadmin/repository/flags/128/Germany.png">
            <a:extLst>
              <a:ext uri="{FF2B5EF4-FFF2-40B4-BE49-F238E27FC236}">
                <a16:creationId xmlns:a16="http://schemas.microsoft.com/office/drawing/2014/main" id="{DE2DB93C-3499-45C2-8768-38257A0E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91" y="1656746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" descr="http://www.iclei-europe.org/fileadmin/repository/flags/128/Latvia.png">
            <a:extLst>
              <a:ext uri="{FF2B5EF4-FFF2-40B4-BE49-F238E27FC236}">
                <a16:creationId xmlns:a16="http://schemas.microsoft.com/office/drawing/2014/main" id="{FEFE3007-B563-4086-A39B-95141E7E3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69" y="2499265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iclei-europe.org/fileadmin/repository/flags/128/Sweden.png">
            <a:extLst>
              <a:ext uri="{FF2B5EF4-FFF2-40B4-BE49-F238E27FC236}">
                <a16:creationId xmlns:a16="http://schemas.microsoft.com/office/drawing/2014/main" id="{C5A3F628-77E9-4334-9467-5CB8BFECB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81" y="3342534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www.iclei-europe.org/fileadmin/repository/flags/128/Portugal.png">
            <a:extLst>
              <a:ext uri="{FF2B5EF4-FFF2-40B4-BE49-F238E27FC236}">
                <a16:creationId xmlns:a16="http://schemas.microsoft.com/office/drawing/2014/main" id="{336DB66C-D504-4C27-B90A-2301BDBF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27" y="3340153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www.iclei-europe.org/fileadmin/repository/flags/128/Slovenia.png">
            <a:extLst>
              <a:ext uri="{FF2B5EF4-FFF2-40B4-BE49-F238E27FC236}">
                <a16:creationId xmlns:a16="http://schemas.microsoft.com/office/drawing/2014/main" id="{88E0A569-2C45-495E-90C9-4741D50F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61" y="3337222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://www.iclei-europe.org/fileadmin/repository/flags/128/Greece.png">
            <a:extLst>
              <a:ext uri="{FF2B5EF4-FFF2-40B4-BE49-F238E27FC236}">
                <a16:creationId xmlns:a16="http://schemas.microsoft.com/office/drawing/2014/main" id="{3A1BF63B-0288-4C21-94E3-EAC94CF6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60" y="1652895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://www.iclei-europe.org/fileadmin/repository/flags/128/Belgium.png">
            <a:extLst>
              <a:ext uri="{FF2B5EF4-FFF2-40B4-BE49-F238E27FC236}">
                <a16:creationId xmlns:a16="http://schemas.microsoft.com/office/drawing/2014/main" id="{4F7DB797-44AF-47DE-895B-FC2C7CB7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786" y="815724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www.mobilityweek.eu/fileadmin/repository/flags/128/France.png">
            <a:extLst>
              <a:ext uri="{FF2B5EF4-FFF2-40B4-BE49-F238E27FC236}">
                <a16:creationId xmlns:a16="http://schemas.microsoft.com/office/drawing/2014/main" id="{13E09A8B-01BC-4997-9F80-241639FB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031" y="1655257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://www.mobilityweek.eu/fileadmin/repository/flags/128/Lithuania.png">
            <a:extLst>
              <a:ext uri="{FF2B5EF4-FFF2-40B4-BE49-F238E27FC236}">
                <a16:creationId xmlns:a16="http://schemas.microsoft.com/office/drawing/2014/main" id="{EB3BB8E4-CD45-47CD-BB65-FD04A0184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963" y="2498107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www.iclei-europe.org/fileadmin/repository/flags/128/Italy.png">
            <a:extLst>
              <a:ext uri="{FF2B5EF4-FFF2-40B4-BE49-F238E27FC236}">
                <a16:creationId xmlns:a16="http://schemas.microsoft.com/office/drawing/2014/main" id="{BA8F1400-3E4C-4664-A5ED-D922A887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09" y="2499142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http://www.mobilityweek.eu/fileadmin/repository/flags/128/Poland.png">
            <a:extLst>
              <a:ext uri="{FF2B5EF4-FFF2-40B4-BE49-F238E27FC236}">
                <a16:creationId xmlns:a16="http://schemas.microsoft.com/office/drawing/2014/main" id="{5BE2F2B1-91C6-476B-A820-F1B24F17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018" y="2499877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2" descr="http://www.iclei-europe.org/fileadmin/repository/flags/128/Austria.png">
            <a:extLst>
              <a:ext uri="{FF2B5EF4-FFF2-40B4-BE49-F238E27FC236}">
                <a16:creationId xmlns:a16="http://schemas.microsoft.com/office/drawing/2014/main" id="{C69BB8D1-4C7F-41AE-84F1-9F19177D4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12" y="816543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iclei-europe.org/fileadmin/repository/flags/128/Spain.png">
            <a:extLst>
              <a:ext uri="{FF2B5EF4-FFF2-40B4-BE49-F238E27FC236}">
                <a16:creationId xmlns:a16="http://schemas.microsoft.com/office/drawing/2014/main" id="{555BC5B7-419E-4FD2-A3AD-6D6F17FA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89" y="3338955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www.iclei-europe.org/fileadmin/repository/flags/128/Hungary.png">
            <a:extLst>
              <a:ext uri="{FF2B5EF4-FFF2-40B4-BE49-F238E27FC236}">
                <a16:creationId xmlns:a16="http://schemas.microsoft.com/office/drawing/2014/main" id="{90607991-1024-4D12-9B12-629C8136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81" y="1657316"/>
            <a:ext cx="489698" cy="4896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KALLIOPI PAPADAKI">
            <a:extLst>
              <a:ext uri="{FF2B5EF4-FFF2-40B4-BE49-F238E27FC236}">
                <a16:creationId xmlns:a16="http://schemas.microsoft.com/office/drawing/2014/main" id="{92F7A54E-89F7-4549-927F-DC7058033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30" y="1832591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4" descr="Andrea Å tulajterovÃ¡">
            <a:extLst>
              <a:ext uri="{FF2B5EF4-FFF2-40B4-BE49-F238E27FC236}">
                <a16:creationId xmlns:a16="http://schemas.microsoft.com/office/drawing/2014/main" id="{E08EBB5B-86CA-48DE-A932-74119279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134" y="3516498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arla Jorge">
            <a:extLst>
              <a:ext uri="{FF2B5EF4-FFF2-40B4-BE49-F238E27FC236}">
                <a16:creationId xmlns:a16="http://schemas.microsoft.com/office/drawing/2014/main" id="{3371AA1D-ED7F-45FF-888B-35FF657B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41" y="3497906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ana Gkania">
            <a:extLst>
              <a:ext uri="{FF2B5EF4-FFF2-40B4-BE49-F238E27FC236}">
                <a16:creationId xmlns:a16="http://schemas.microsoft.com/office/drawing/2014/main" id="{81FAEB0E-AF55-4A06-BE3B-0AFB50C7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60" y="991394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Elke Sumper">
            <a:extLst>
              <a:ext uri="{FF2B5EF4-FFF2-40B4-BE49-F238E27FC236}">
                <a16:creationId xmlns:a16="http://schemas.microsoft.com/office/drawing/2014/main" id="{107F0253-7DCB-4EA6-830C-22F21AC28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63" y="989770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Eva Killar">
            <a:extLst>
              <a:ext uri="{FF2B5EF4-FFF2-40B4-BE49-F238E27FC236}">
                <a16:creationId xmlns:a16="http://schemas.microsoft.com/office/drawing/2014/main" id="{7A62B5D6-6C1D-4E72-B459-88851EAE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82" y="1833903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Leonardo Specchia">
            <a:extLst>
              <a:ext uri="{FF2B5EF4-FFF2-40B4-BE49-F238E27FC236}">
                <a16:creationId xmlns:a16="http://schemas.microsoft.com/office/drawing/2014/main" id="{6E72E57D-F88A-41EB-9B2C-34DBE366E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8" y="2674982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Syd Jordaan">
            <a:extLst>
              <a:ext uri="{FF2B5EF4-FFF2-40B4-BE49-F238E27FC236}">
                <a16:creationId xmlns:a16="http://schemas.microsoft.com/office/drawing/2014/main" id="{1AE6C4C5-13B7-4C87-855C-367BA98E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55" y="2678993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Tatiana Hamranova">
            <a:extLst>
              <a:ext uri="{FF2B5EF4-FFF2-40B4-BE49-F238E27FC236}">
                <a16:creationId xmlns:a16="http://schemas.microsoft.com/office/drawing/2014/main" id="{9FADCFF2-8ADD-4B04-B5A8-EDA014A9E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96" y="3516639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Niklas Henriksson">
            <a:extLst>
              <a:ext uri="{FF2B5EF4-FFF2-40B4-BE49-F238E27FC236}">
                <a16:creationId xmlns:a16="http://schemas.microsoft.com/office/drawing/2014/main" id="{790AEE48-4F61-479F-B301-4BD1C878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55" y="3509382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vincent dubail">
            <a:extLst>
              <a:ext uri="{FF2B5EF4-FFF2-40B4-BE49-F238E27FC236}">
                <a16:creationId xmlns:a16="http://schemas.microsoft.com/office/drawing/2014/main" id="{78BED91A-AED1-456B-A279-D22975C60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98" y="1832591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Dan Orjehovschi">
            <a:extLst>
              <a:ext uri="{FF2B5EF4-FFF2-40B4-BE49-F238E27FC236}">
                <a16:creationId xmlns:a16="http://schemas.microsoft.com/office/drawing/2014/main" id="{30DDA16C-9152-4958-B16D-254A7B40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97" y="3509382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6" descr="Alice Gobiet">
            <a:extLst>
              <a:ext uri="{FF2B5EF4-FFF2-40B4-BE49-F238E27FC236}">
                <a16:creationId xmlns:a16="http://schemas.microsoft.com/office/drawing/2014/main" id="{ABA90A8F-F865-439C-825B-3BA5EDD77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92" y="985231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Szabolcs Simon">
            <a:extLst>
              <a:ext uri="{FF2B5EF4-FFF2-40B4-BE49-F238E27FC236}">
                <a16:creationId xmlns:a16="http://schemas.microsoft.com/office/drawing/2014/main" id="{EDC027FA-9A30-4274-A274-54730CA20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35" y="1833753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Polona Demsar Mitrovic">
            <a:extLst>
              <a:ext uri="{FF2B5EF4-FFF2-40B4-BE49-F238E27FC236}">
                <a16:creationId xmlns:a16="http://schemas.microsoft.com/office/drawing/2014/main" id="{F39987B6-41F5-4C58-B740-7538E48DE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15" y="3516498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Ludwig Xuereb">
            <a:extLst>
              <a:ext uri="{FF2B5EF4-FFF2-40B4-BE49-F238E27FC236}">
                <a16:creationId xmlns:a16="http://schemas.microsoft.com/office/drawing/2014/main" id="{D8A3751F-050A-4F04-8A9C-87B60F4D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57" y="2678993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Kimberly">
            <a:extLst>
              <a:ext uri="{FF2B5EF4-FFF2-40B4-BE49-F238E27FC236}">
                <a16:creationId xmlns:a16="http://schemas.microsoft.com/office/drawing/2014/main" id="{A87C4B96-8159-424F-8BDF-EE0BA727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98" y="2678993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Deirdre Donohoe">
            <a:extLst>
              <a:ext uri="{FF2B5EF4-FFF2-40B4-BE49-F238E27FC236}">
                <a16:creationId xmlns:a16="http://schemas.microsoft.com/office/drawing/2014/main" id="{55ED2FEA-D787-4277-8E49-7148E48E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106" y="1830677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Ieva Upite">
            <a:extLst>
              <a:ext uri="{FF2B5EF4-FFF2-40B4-BE49-F238E27FC236}">
                <a16:creationId xmlns:a16="http://schemas.microsoft.com/office/drawing/2014/main" id="{EC9C8841-0C63-4879-BA49-9735BA87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97" y="2673544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Aistė Gadliauskaitė">
            <a:extLst>
              <a:ext uri="{FF2B5EF4-FFF2-40B4-BE49-F238E27FC236}">
                <a16:creationId xmlns:a16="http://schemas.microsoft.com/office/drawing/2014/main" id="{C5871CAF-7179-4023-804D-92B4B7F2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57" y="2673544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" descr="Gilles DOSTERT">
            <a:extLst>
              <a:ext uri="{FF2B5EF4-FFF2-40B4-BE49-F238E27FC236}">
                <a16:creationId xmlns:a16="http://schemas.microsoft.com/office/drawing/2014/main" id="{7477D7CA-E5B4-4DA4-8159-4FF4DBF2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86" y="2672478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2" descr="http://www.mobilityweek.eu/fileadmin/repository/flags/128/Montenegro.png">
            <a:extLst>
              <a:ext uri="{FF2B5EF4-FFF2-40B4-BE49-F238E27FC236}">
                <a16:creationId xmlns:a16="http://schemas.microsoft.com/office/drawing/2014/main" id="{229B6B94-0FCC-49F5-9FA8-B1DADD75F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60" y="4180414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32" descr="http://www.mobilityweek.eu/fileadmin/repository/flags/128/Turkey.png">
            <a:extLst>
              <a:ext uri="{FF2B5EF4-FFF2-40B4-BE49-F238E27FC236}">
                <a16:creationId xmlns:a16="http://schemas.microsoft.com/office/drawing/2014/main" id="{01B03E9E-BD9C-4B60-82AD-D9028B4A0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77" y="5026186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12" descr="http://www.mobilityweek.eu/fileadmin/repository/flags/128/Norway.png">
            <a:extLst>
              <a:ext uri="{FF2B5EF4-FFF2-40B4-BE49-F238E27FC236}">
                <a16:creationId xmlns:a16="http://schemas.microsoft.com/office/drawing/2014/main" id="{4B41460B-66FA-4EE2-A0EF-D4DEB8D4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99" y="5025028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" name="Picture 14" descr="http://www.mobilityweek.eu/fileadmin/repository/flags/128/Ukraine.png">
            <a:extLst>
              <a:ext uri="{FF2B5EF4-FFF2-40B4-BE49-F238E27FC236}">
                <a16:creationId xmlns:a16="http://schemas.microsoft.com/office/drawing/2014/main" id="{4893FFAC-F6C9-4219-A504-BBADD697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09" y="5026342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" name="Picture 34" descr="http://www.mobilityweek.eu/fileadmin/repository/flags/128/Serbia.png">
            <a:extLst>
              <a:ext uri="{FF2B5EF4-FFF2-40B4-BE49-F238E27FC236}">
                <a16:creationId xmlns:a16="http://schemas.microsoft.com/office/drawing/2014/main" id="{60201FB7-05BB-4EA1-8739-7A4DDCFCE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55" y="5025028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" name="Picture 24" descr="http://www.mobilityweek.eu/fileadmin/repository/flags/128/Iceland.png">
            <a:extLst>
              <a:ext uri="{FF2B5EF4-FFF2-40B4-BE49-F238E27FC236}">
                <a16:creationId xmlns:a16="http://schemas.microsoft.com/office/drawing/2014/main" id="{E12469CB-61E5-495A-A6EB-8E459B9F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18" y="4183545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28" descr="http://www.mobilityweek.eu/fileadmin/repository/flags/128/Bosnia%20and%20Herzegovina.png">
            <a:extLst>
              <a:ext uri="{FF2B5EF4-FFF2-40B4-BE49-F238E27FC236}">
                <a16:creationId xmlns:a16="http://schemas.microsoft.com/office/drawing/2014/main" id="{2B2B4542-294B-4A30-B787-BB94536EB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10" y="4183545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30" descr="http://www.mobilityweek.eu/fileadmin/repository/flags/128/Kosovo.png">
            <a:extLst>
              <a:ext uri="{FF2B5EF4-FFF2-40B4-BE49-F238E27FC236}">
                <a16:creationId xmlns:a16="http://schemas.microsoft.com/office/drawing/2014/main" id="{251A640E-BA41-48A4-AF6D-D67C8F22D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58" y="4183545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18" descr="http://www.mobilityweek.eu/fileadmin/repository/flags/128/Former%20Yugoslav%20Republic%20of%20Macedonia.png">
            <a:extLst>
              <a:ext uri="{FF2B5EF4-FFF2-40B4-BE49-F238E27FC236}">
                <a16:creationId xmlns:a16="http://schemas.microsoft.com/office/drawing/2014/main" id="{C00CCCD3-2731-4576-A8AC-1FE1B0BC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09" y="4183545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" name="Picture 4" descr="Angelina Jovanovik">
            <a:extLst>
              <a:ext uri="{FF2B5EF4-FFF2-40B4-BE49-F238E27FC236}">
                <a16:creationId xmlns:a16="http://schemas.microsoft.com/office/drawing/2014/main" id="{21F162E3-FEAB-4655-B3DD-9F813642F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64" y="4353402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9" name="Picture 24" descr="http://www.mobilityweek.eu/fileadmin/repository/flags/128/United%20Kingdom.png">
            <a:extLst>
              <a:ext uri="{FF2B5EF4-FFF2-40B4-BE49-F238E27FC236}">
                <a16:creationId xmlns:a16="http://schemas.microsoft.com/office/drawing/2014/main" id="{7EDD0181-EB45-43D8-8A5A-E625D84A6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41" y="5024526"/>
            <a:ext cx="489600" cy="4896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" name="Picture 2" descr="Klara Danilovic">
            <a:extLst>
              <a:ext uri="{FF2B5EF4-FFF2-40B4-BE49-F238E27FC236}">
                <a16:creationId xmlns:a16="http://schemas.microsoft.com/office/drawing/2014/main" id="{930019FE-BF91-4D14-BEB7-1A23AEE3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57" y="5198272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10" descr="Anna Sigríður Einarsdóttir">
            <a:extLst>
              <a:ext uri="{FF2B5EF4-FFF2-40B4-BE49-F238E27FC236}">
                <a16:creationId xmlns:a16="http://schemas.microsoft.com/office/drawing/2014/main" id="{F2DD78FB-F623-4472-AED0-54134D02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981" y="4357996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Picture 18" descr="Sladjana Lazarevic">
            <a:extLst>
              <a:ext uri="{FF2B5EF4-FFF2-40B4-BE49-F238E27FC236}">
                <a16:creationId xmlns:a16="http://schemas.microsoft.com/office/drawing/2014/main" id="{441B778F-FDA3-48EF-AEA4-F4475C94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53" y="4358550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" name="Picture 20" descr="Svetlana Sekulic">
            <a:extLst>
              <a:ext uri="{FF2B5EF4-FFF2-40B4-BE49-F238E27FC236}">
                <a16:creationId xmlns:a16="http://schemas.microsoft.com/office/drawing/2014/main" id="{9D9F6D33-5835-4B73-9156-405D2B4A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247" y="5198272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etra Völkl">
            <a:extLst>
              <a:ext uri="{FF2B5EF4-FFF2-40B4-BE49-F238E27FC236}">
                <a16:creationId xmlns:a16="http://schemas.microsoft.com/office/drawing/2014/main" id="{320CF90B-C96A-40AA-86B4-5D7B66661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76" y="988237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ura Berthoud">
            <a:extLst>
              <a:ext uri="{FF2B5EF4-FFF2-40B4-BE49-F238E27FC236}">
                <a16:creationId xmlns:a16="http://schemas.microsoft.com/office/drawing/2014/main" id="{3BCBB520-4CD3-4957-850F-79A53105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64" y="991394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Yuliya Hristova">
            <a:extLst>
              <a:ext uri="{FF2B5EF4-FFF2-40B4-BE49-F238E27FC236}">
                <a16:creationId xmlns:a16="http://schemas.microsoft.com/office/drawing/2014/main" id="{26FE2F2D-9135-4AA9-AD41-E1599A4E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87" y="987416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resimira Zuzic">
            <a:extLst>
              <a:ext uri="{FF2B5EF4-FFF2-40B4-BE49-F238E27FC236}">
                <a16:creationId xmlns:a16="http://schemas.microsoft.com/office/drawing/2014/main" id="{BA5A6DD0-4D87-4723-BB94-4304F28A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52" y="987550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" name="Google Shape;278;g102afa2647f_0_51">
            <a:extLst>
              <a:ext uri="{FF2B5EF4-FFF2-40B4-BE49-F238E27FC236}">
                <a16:creationId xmlns:a16="http://schemas.microsoft.com/office/drawing/2014/main" id="{4179749C-AE72-41E6-A5FB-F4FF8A767EB9}"/>
              </a:ext>
            </a:extLst>
          </p:cNvPr>
          <p:cNvSpPr/>
          <p:nvPr/>
        </p:nvSpPr>
        <p:spPr>
          <a:xfrm>
            <a:off x="10835084" y="989770"/>
            <a:ext cx="576000" cy="57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64492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164492"/>
                </a:solidFill>
                <a:latin typeface="Arial"/>
                <a:ea typeface="Arial"/>
                <a:cs typeface="Arial"/>
                <a:sym typeface="Arial"/>
              </a:rPr>
              <a:t>☹</a:t>
            </a:r>
            <a:endParaRPr sz="2800" b="1" i="0" u="none" strike="noStrike" cap="none" dirty="0">
              <a:solidFill>
                <a:srgbClr val="1644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6" name="Picture 10" descr="Fanny Paschek">
            <a:extLst>
              <a:ext uri="{FF2B5EF4-FFF2-40B4-BE49-F238E27FC236}">
                <a16:creationId xmlns:a16="http://schemas.microsoft.com/office/drawing/2014/main" id="{75C3A796-3DC5-4249-BE8B-F35164CD2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44" y="1832591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6" descr="Ildiko Kamarasne Scherer">
            <a:extLst>
              <a:ext uri="{FF2B5EF4-FFF2-40B4-BE49-F238E27FC236}">
                <a16:creationId xmlns:a16="http://schemas.microsoft.com/office/drawing/2014/main" id="{897C90F2-2CD4-44EA-B944-196EE903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204" y="1832591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aria Perkuszewska (PL)">
            <a:extLst>
              <a:ext uri="{FF2B5EF4-FFF2-40B4-BE49-F238E27FC236}">
                <a16:creationId xmlns:a16="http://schemas.microsoft.com/office/drawing/2014/main" id="{C2BF7196-A7C3-4006-9956-28872559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968" y="2678993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Magda Ogonowska">
            <a:extLst>
              <a:ext uri="{FF2B5EF4-FFF2-40B4-BE49-F238E27FC236}">
                <a16:creationId xmlns:a16="http://schemas.microsoft.com/office/drawing/2014/main" id="{9FCC45E2-EEAF-4EA3-8477-934BDF48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282" y="2678993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rene Carrasco">
            <a:extLst>
              <a:ext uri="{FF2B5EF4-FFF2-40B4-BE49-F238E27FC236}">
                <a16:creationId xmlns:a16="http://schemas.microsoft.com/office/drawing/2014/main" id="{89A4C342-B3DA-4C98-BB10-EF5CF89F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79" y="3516357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Mario SÃ¡nchez de Orellana">
            <a:extLst>
              <a:ext uri="{FF2B5EF4-FFF2-40B4-BE49-F238E27FC236}">
                <a16:creationId xmlns:a16="http://schemas.microsoft.com/office/drawing/2014/main" id="{ACFDEF6C-B66B-4565-8404-9AEC70945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92" y="3516498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40" descr="Tihomir Dakic (BiH)">
            <a:extLst>
              <a:ext uri="{FF2B5EF4-FFF2-40B4-BE49-F238E27FC236}">
                <a16:creationId xmlns:a16="http://schemas.microsoft.com/office/drawing/2014/main" id="{F130CECB-FEBA-49EA-B6EE-09AF5371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18" y="4361287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12" descr="Kristin Forsnes">
            <a:extLst>
              <a:ext uri="{FF2B5EF4-FFF2-40B4-BE49-F238E27FC236}">
                <a16:creationId xmlns:a16="http://schemas.microsoft.com/office/drawing/2014/main" id="{1931AF7C-962B-4620-A987-A5FE148A7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12" y="5200686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26" descr="Zymer Mrasori">
            <a:extLst>
              <a:ext uri="{FF2B5EF4-FFF2-40B4-BE49-F238E27FC236}">
                <a16:creationId xmlns:a16="http://schemas.microsoft.com/office/drawing/2014/main" id="{BE8DAA13-B8BC-411B-AFCF-E808C86C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00" y="4357592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16" descr="LESYA LOYKO">
            <a:extLst>
              <a:ext uri="{FF2B5EF4-FFF2-40B4-BE49-F238E27FC236}">
                <a16:creationId xmlns:a16="http://schemas.microsoft.com/office/drawing/2014/main" id="{85946A77-A9D5-4F75-947D-0B533FF4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717" y="5196403"/>
            <a:ext cx="576000" cy="576000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FE2D5051-5DE7-9441-C8A7-642C66CC616F}"/>
              </a:ext>
            </a:extLst>
          </p:cNvPr>
          <p:cNvSpPr/>
          <p:nvPr/>
        </p:nvSpPr>
        <p:spPr>
          <a:xfrm>
            <a:off x="2020338" y="1181525"/>
            <a:ext cx="201579" cy="4695290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1AA9BE9-1429-B65D-870B-6C453677A248}"/>
              </a:ext>
            </a:extLst>
          </p:cNvPr>
          <p:cNvSpPr/>
          <p:nvPr/>
        </p:nvSpPr>
        <p:spPr>
          <a:xfrm>
            <a:off x="6516" y="1181528"/>
            <a:ext cx="2027827" cy="4695290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Extensive network of National Coordinators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ominica Tchaou">
            <a:extLst>
              <a:ext uri="{FF2B5EF4-FFF2-40B4-BE49-F238E27FC236}">
                <a16:creationId xmlns:a16="http://schemas.microsoft.com/office/drawing/2014/main" id="{608E249A-8560-1647-EFB1-F6D648AC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86" y="925807"/>
            <a:ext cx="576000" cy="57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ara Ronkainen">
            <a:extLst>
              <a:ext uri="{FF2B5EF4-FFF2-40B4-BE49-F238E27FC236}">
                <a16:creationId xmlns:a16="http://schemas.microsoft.com/office/drawing/2014/main" id="{317E1759-A8F6-7112-E03E-1B3DFCBA7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39" y="1803996"/>
            <a:ext cx="576000" cy="57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yben OKKALI AKTAŞ">
            <a:extLst>
              <a:ext uri="{FF2B5EF4-FFF2-40B4-BE49-F238E27FC236}">
                <a16:creationId xmlns:a16="http://schemas.microsoft.com/office/drawing/2014/main" id="{62A17A27-8F8E-945A-7775-9C77CCC8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10" y="5196403"/>
            <a:ext cx="576000" cy="57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nald Kent">
            <a:extLst>
              <a:ext uri="{FF2B5EF4-FFF2-40B4-BE49-F238E27FC236}">
                <a16:creationId xmlns:a16="http://schemas.microsoft.com/office/drawing/2014/main" id="{52A6C848-575D-FAA3-079C-E5D0410BC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853" y="5226126"/>
            <a:ext cx="576000" cy="57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86" grpId="0" animBg="1"/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D77DAF-BFFD-50D7-5752-EC632CDAD386}"/>
              </a:ext>
            </a:extLst>
          </p:cNvPr>
          <p:cNvSpPr/>
          <p:nvPr/>
        </p:nvSpPr>
        <p:spPr>
          <a:xfrm>
            <a:off x="-2966" y="1417834"/>
            <a:ext cx="3396618" cy="4142123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Wallonie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coordinatrices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00836154-A338-31B4-5C14-F7C273C319AC}"/>
              </a:ext>
            </a:extLst>
          </p:cNvPr>
          <p:cNvSpPr txBox="1"/>
          <p:nvPr/>
        </p:nvSpPr>
        <p:spPr>
          <a:xfrm>
            <a:off x="4093029" y="3957184"/>
            <a:ext cx="5183704" cy="461665"/>
          </a:xfrm>
          <a:prstGeom prst="rect">
            <a:avLst/>
          </a:prstGeom>
          <a:solidFill>
            <a:srgbClr val="164492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</a:t>
            </a:r>
            <a:r>
              <a:rPr lang="fr-F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Gobiet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Pauline Caxton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DF46E28-1C1B-636D-04FE-FFFB83561F08}"/>
              </a:ext>
            </a:extLst>
          </p:cNvPr>
          <p:cNvSpPr txBox="1"/>
          <p:nvPr/>
        </p:nvSpPr>
        <p:spPr>
          <a:xfrm>
            <a:off x="4093029" y="4418849"/>
            <a:ext cx="51837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4DA0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SPW Wallonie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CA82D954-A767-49AA-B8F2-D9A94692A0BA}"/>
              </a:ext>
            </a:extLst>
          </p:cNvPr>
          <p:cNvSpPr txBox="1"/>
          <p:nvPr/>
        </p:nvSpPr>
        <p:spPr>
          <a:xfrm>
            <a:off x="4093029" y="4880514"/>
            <a:ext cx="6525810" cy="461665"/>
          </a:xfrm>
          <a:prstGeom prst="rect">
            <a:avLst/>
          </a:prstGeom>
          <a:solidFill>
            <a:srgbClr val="4DA0D8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semaine.mobilite@spw.wallonie.be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056BC5-45DA-13FE-7F1A-4E9ACD346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733" y="3650638"/>
            <a:ext cx="1582042" cy="1600492"/>
          </a:xfrm>
          <a:prstGeom prst="rect">
            <a:avLst/>
          </a:prstGeom>
        </p:spPr>
      </p:pic>
      <p:pic>
        <p:nvPicPr>
          <p:cNvPr id="10" name="Picture 24" descr="http://www.iclei-europe.org/fileadmin/repository/flags/128/Belgium.png">
            <a:extLst>
              <a:ext uri="{FF2B5EF4-FFF2-40B4-BE49-F238E27FC236}">
                <a16:creationId xmlns:a16="http://schemas.microsoft.com/office/drawing/2014/main" id="{7810BEF6-2DFA-1C01-9A1C-4682B3CE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168" y="463417"/>
            <a:ext cx="2432998" cy="24329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person, person, indoor, smiling&#10;&#10;Description automatically generated">
            <a:extLst>
              <a:ext uri="{FF2B5EF4-FFF2-40B4-BE49-F238E27FC236}">
                <a16:creationId xmlns:a16="http://schemas.microsoft.com/office/drawing/2014/main" id="{1D80B44E-8E94-222B-B7BD-A40CC01E5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50" y="1607399"/>
            <a:ext cx="2054502" cy="205722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D87EC4-C356-075C-F3C9-723FBDC36862}"/>
              </a:ext>
            </a:extLst>
          </p:cNvPr>
          <p:cNvSpPr/>
          <p:nvPr/>
        </p:nvSpPr>
        <p:spPr>
          <a:xfrm>
            <a:off x="3393652" y="1417833"/>
            <a:ext cx="235720" cy="4142123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41">
            <a:extLst>
              <a:ext uri="{FF2B5EF4-FFF2-40B4-BE49-F238E27FC236}">
                <a16:creationId xmlns:a16="http://schemas.microsoft.com/office/drawing/2014/main" id="{844712AA-BDA6-4FFF-89D0-2144DD3D3BF7}"/>
              </a:ext>
            </a:extLst>
          </p:cNvPr>
          <p:cNvSpPr/>
          <p:nvPr/>
        </p:nvSpPr>
        <p:spPr>
          <a:xfrm>
            <a:off x="0" y="1287642"/>
            <a:ext cx="12192000" cy="46080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Google Shape;767;p14">
            <a:extLst>
              <a:ext uri="{FF2B5EF4-FFF2-40B4-BE49-F238E27FC236}">
                <a16:creationId xmlns:a16="http://schemas.microsoft.com/office/drawing/2014/main" id="{8186196F-4259-4BD1-B115-975BAA7C5EB9}"/>
              </a:ext>
            </a:extLst>
          </p:cNvPr>
          <p:cNvSpPr/>
          <p:nvPr/>
        </p:nvSpPr>
        <p:spPr>
          <a:xfrm>
            <a:off x="2193305" y="3255907"/>
            <a:ext cx="2402922" cy="132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dirty="0" err="1">
                <a:solidFill>
                  <a:srgbClr val="164194"/>
                </a:solidFill>
                <a:latin typeface="Arial"/>
                <a:ea typeface="Arial"/>
                <a:cs typeface="Arial"/>
                <a:sym typeface="Arial"/>
              </a:rPr>
              <a:t>Belgique</a:t>
            </a:r>
            <a:endParaRPr lang="es-ES" sz="3200" dirty="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sz="3200" dirty="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768;p14">
            <a:extLst>
              <a:ext uri="{FF2B5EF4-FFF2-40B4-BE49-F238E27FC236}">
                <a16:creationId xmlns:a16="http://schemas.microsoft.com/office/drawing/2014/main" id="{186495C0-A5BB-4694-97A6-D82419BE8CD1}"/>
              </a:ext>
            </a:extLst>
          </p:cNvPr>
          <p:cNvSpPr/>
          <p:nvPr/>
        </p:nvSpPr>
        <p:spPr>
          <a:xfrm>
            <a:off x="5127535" y="3301105"/>
            <a:ext cx="1273737" cy="674331"/>
          </a:xfrm>
          <a:prstGeom prst="roundRect">
            <a:avLst>
              <a:gd name="adj" fmla="val 16667"/>
            </a:avLst>
          </a:prstGeom>
          <a:solidFill>
            <a:srgbClr val="4DA0D8"/>
          </a:solidFill>
          <a:ln w="12700" cap="flat" cmpd="sng">
            <a:solidFill>
              <a:srgbClr val="4DA0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108</a:t>
            </a:r>
            <a:endParaRPr sz="3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0293AD-66F5-4D7A-ACAD-7C1FF7E9CF7A}"/>
              </a:ext>
            </a:extLst>
          </p:cNvPr>
          <p:cNvSpPr/>
          <p:nvPr/>
        </p:nvSpPr>
        <p:spPr>
          <a:xfrm>
            <a:off x="8694295" y="5883965"/>
            <a:ext cx="2608290" cy="974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oogle Shape;455;gfc69cb86d6_0_155">
            <a:extLst>
              <a:ext uri="{FF2B5EF4-FFF2-40B4-BE49-F238E27FC236}">
                <a16:creationId xmlns:a16="http://schemas.microsoft.com/office/drawing/2014/main" id="{569CC0E5-861F-484C-AC49-1EF34631F34C}"/>
              </a:ext>
            </a:extLst>
          </p:cNvPr>
          <p:cNvGrpSpPr/>
          <p:nvPr/>
        </p:nvGrpSpPr>
        <p:grpSpPr>
          <a:xfrm>
            <a:off x="6988626" y="1134994"/>
            <a:ext cx="5200926" cy="4648654"/>
            <a:chOff x="6515847" y="173210"/>
            <a:chExt cx="5635296" cy="5036899"/>
          </a:xfrm>
        </p:grpSpPr>
        <p:pic>
          <p:nvPicPr>
            <p:cNvPr id="14" name="Google Shape;456;gfc69cb86d6_0_155">
              <a:extLst>
                <a:ext uri="{FF2B5EF4-FFF2-40B4-BE49-F238E27FC236}">
                  <a16:creationId xmlns:a16="http://schemas.microsoft.com/office/drawing/2014/main" id="{81EBB051-6CA9-40CE-BCE6-9023BA140A2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353"/>
            <a:stretch/>
          </p:blipFill>
          <p:spPr>
            <a:xfrm>
              <a:off x="6515847" y="173210"/>
              <a:ext cx="5635296" cy="5036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457;gfc69cb86d6_0_155">
              <a:extLst>
                <a:ext uri="{FF2B5EF4-FFF2-40B4-BE49-F238E27FC236}">
                  <a16:creationId xmlns:a16="http://schemas.microsoft.com/office/drawing/2014/main" id="{ECEABA39-0BB8-4282-9C12-EB9208FA34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81932" y="3809130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458;gfc69cb86d6_0_155">
              <a:extLst>
                <a:ext uri="{FF2B5EF4-FFF2-40B4-BE49-F238E27FC236}">
                  <a16:creationId xmlns:a16="http://schemas.microsoft.com/office/drawing/2014/main" id="{B1534F04-B174-48F8-979A-27A8F9C4BE9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51914" y="2995856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459;gfc69cb86d6_0_155">
              <a:extLst>
                <a:ext uri="{FF2B5EF4-FFF2-40B4-BE49-F238E27FC236}">
                  <a16:creationId xmlns:a16="http://schemas.microsoft.com/office/drawing/2014/main" id="{E4DA96A4-FC21-4D37-8CD4-869C9577237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74541" y="3184716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460;gfc69cb86d6_0_155">
              <a:extLst>
                <a:ext uri="{FF2B5EF4-FFF2-40B4-BE49-F238E27FC236}">
                  <a16:creationId xmlns:a16="http://schemas.microsoft.com/office/drawing/2014/main" id="{22F36813-1212-4FA8-9862-EDF4D0832EA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71417" y="237108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461;gfc69cb86d6_0_155">
              <a:extLst>
                <a:ext uri="{FF2B5EF4-FFF2-40B4-BE49-F238E27FC236}">
                  <a16:creationId xmlns:a16="http://schemas.microsoft.com/office/drawing/2014/main" id="{A7EFE38D-4EB7-401C-96F4-787E7A5666B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641401" y="1557813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462;gfc69cb86d6_0_155">
              <a:extLst>
                <a:ext uri="{FF2B5EF4-FFF2-40B4-BE49-F238E27FC236}">
                  <a16:creationId xmlns:a16="http://schemas.microsoft.com/office/drawing/2014/main" id="{7F3EE93F-386C-40E7-B647-6D97D8E9D62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64028" y="1746673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463;gfc69cb86d6_0_155">
              <a:extLst>
                <a:ext uri="{FF2B5EF4-FFF2-40B4-BE49-F238E27FC236}">
                  <a16:creationId xmlns:a16="http://schemas.microsoft.com/office/drawing/2014/main" id="{137E7BE1-0EB9-4228-97EF-9A1B0F727DD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55209" y="3746933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464;gfc69cb86d6_0_155">
              <a:extLst>
                <a:ext uri="{FF2B5EF4-FFF2-40B4-BE49-F238E27FC236}">
                  <a16:creationId xmlns:a16="http://schemas.microsoft.com/office/drawing/2014/main" id="{371A0BD9-F192-42CF-82A9-6414D39A5EE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76568" y="2841565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465;gfc69cb86d6_0_155">
              <a:extLst>
                <a:ext uri="{FF2B5EF4-FFF2-40B4-BE49-F238E27FC236}">
                  <a16:creationId xmlns:a16="http://schemas.microsoft.com/office/drawing/2014/main" id="{DED3D7D3-11C7-4186-BD8E-03F3A371F16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47820" y="3122518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466;gfc69cb86d6_0_155">
              <a:extLst>
                <a:ext uri="{FF2B5EF4-FFF2-40B4-BE49-F238E27FC236}">
                  <a16:creationId xmlns:a16="http://schemas.microsoft.com/office/drawing/2014/main" id="{AA10F6A2-6EDC-47A7-85DF-4E0C8C93AC3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82758" y="350023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467;gfc69cb86d6_0_155">
              <a:extLst>
                <a:ext uri="{FF2B5EF4-FFF2-40B4-BE49-F238E27FC236}">
                  <a16:creationId xmlns:a16="http://schemas.microsoft.com/office/drawing/2014/main" id="{84317678-AC7C-4668-94CA-DC62BC9A65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52741" y="2686964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468;gfc69cb86d6_0_155">
              <a:extLst>
                <a:ext uri="{FF2B5EF4-FFF2-40B4-BE49-F238E27FC236}">
                  <a16:creationId xmlns:a16="http://schemas.microsoft.com/office/drawing/2014/main" id="{D333B77A-DD36-4CC8-B755-831C427046B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75369" y="2875824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469;gfc69cb86d6_0_155">
              <a:extLst>
                <a:ext uri="{FF2B5EF4-FFF2-40B4-BE49-F238E27FC236}">
                  <a16:creationId xmlns:a16="http://schemas.microsoft.com/office/drawing/2014/main" id="{F094A787-4676-402A-A045-43C331297A4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873914" y="4211492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470;gfc69cb86d6_0_155">
              <a:extLst>
                <a:ext uri="{FF2B5EF4-FFF2-40B4-BE49-F238E27FC236}">
                  <a16:creationId xmlns:a16="http://schemas.microsoft.com/office/drawing/2014/main" id="{7F8397E6-1446-409E-9A51-F1CF98C3773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43897" y="3398217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471;gfc69cb86d6_0_155">
              <a:extLst>
                <a:ext uri="{FF2B5EF4-FFF2-40B4-BE49-F238E27FC236}">
                  <a16:creationId xmlns:a16="http://schemas.microsoft.com/office/drawing/2014/main" id="{55993814-73D4-4368-8811-597883C21DE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466525" y="3587077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472;gfc69cb86d6_0_155">
              <a:extLst>
                <a:ext uri="{FF2B5EF4-FFF2-40B4-BE49-F238E27FC236}">
                  <a16:creationId xmlns:a16="http://schemas.microsoft.com/office/drawing/2014/main" id="{FAEFE7F0-B8CC-4B6C-9223-8235B48BA23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546941" y="3977456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473;gfc69cb86d6_0_155">
              <a:extLst>
                <a:ext uri="{FF2B5EF4-FFF2-40B4-BE49-F238E27FC236}">
                  <a16:creationId xmlns:a16="http://schemas.microsoft.com/office/drawing/2014/main" id="{A1D6E532-1952-4A12-81A1-E997938CD9F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85045" y="2956157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474;gfc69cb86d6_0_155">
              <a:extLst>
                <a:ext uri="{FF2B5EF4-FFF2-40B4-BE49-F238E27FC236}">
                  <a16:creationId xmlns:a16="http://schemas.microsoft.com/office/drawing/2014/main" id="{63F2BBFA-ED16-45AD-81B4-7A78EAB0949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39550" y="335304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475;gfc69cb86d6_0_155">
              <a:extLst>
                <a:ext uri="{FF2B5EF4-FFF2-40B4-BE49-F238E27FC236}">
                  <a16:creationId xmlns:a16="http://schemas.microsoft.com/office/drawing/2014/main" id="{E1BC59D1-745E-41CE-9EAE-3CEDC1FBF8B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26837" y="3883842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476;gfc69cb86d6_0_155">
              <a:extLst>
                <a:ext uri="{FF2B5EF4-FFF2-40B4-BE49-F238E27FC236}">
                  <a16:creationId xmlns:a16="http://schemas.microsoft.com/office/drawing/2014/main" id="{BA7C74CF-7836-4C72-B4B4-8749C35D3C1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96821" y="3070568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477;gfc69cb86d6_0_155">
              <a:extLst>
                <a:ext uri="{FF2B5EF4-FFF2-40B4-BE49-F238E27FC236}">
                  <a16:creationId xmlns:a16="http://schemas.microsoft.com/office/drawing/2014/main" id="{58BDB6B8-A945-49CD-A7CA-E66CAEE1FA7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19448" y="3259426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478;gfc69cb86d6_0_155">
              <a:extLst>
                <a:ext uri="{FF2B5EF4-FFF2-40B4-BE49-F238E27FC236}">
                  <a16:creationId xmlns:a16="http://schemas.microsoft.com/office/drawing/2014/main" id="{FDC44838-FE4B-4F1B-9608-70CAC50357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17256" y="407426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479;gfc69cb86d6_0_155">
              <a:extLst>
                <a:ext uri="{FF2B5EF4-FFF2-40B4-BE49-F238E27FC236}">
                  <a16:creationId xmlns:a16="http://schemas.microsoft.com/office/drawing/2014/main" id="{A220EE7A-665C-4833-9B8B-FE0010629CB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87238" y="3260983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480;gfc69cb86d6_0_155">
              <a:extLst>
                <a:ext uri="{FF2B5EF4-FFF2-40B4-BE49-F238E27FC236}">
                  <a16:creationId xmlns:a16="http://schemas.microsoft.com/office/drawing/2014/main" id="{A3DAFB4C-78E9-4EA4-9CF7-C70B8C49394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09865" y="3449845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481;gfc69cb86d6_0_155">
              <a:extLst>
                <a:ext uri="{FF2B5EF4-FFF2-40B4-BE49-F238E27FC236}">
                  <a16:creationId xmlns:a16="http://schemas.microsoft.com/office/drawing/2014/main" id="{151CC048-FF12-4AB6-A267-0564D54630B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54965" y="1852996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82;gfc69cb86d6_0_155">
              <a:extLst>
                <a:ext uri="{FF2B5EF4-FFF2-40B4-BE49-F238E27FC236}">
                  <a16:creationId xmlns:a16="http://schemas.microsoft.com/office/drawing/2014/main" id="{DABADEEE-4DD0-4D35-82DE-C94371FFB41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53925" y="216008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83;gfc69cb86d6_0_155">
              <a:extLst>
                <a:ext uri="{FF2B5EF4-FFF2-40B4-BE49-F238E27FC236}">
                  <a16:creationId xmlns:a16="http://schemas.microsoft.com/office/drawing/2014/main" id="{1C1C9679-B584-47B9-8814-70A2AD3DEAA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13853" y="1735160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84;gfc69cb86d6_0_155">
              <a:extLst>
                <a:ext uri="{FF2B5EF4-FFF2-40B4-BE49-F238E27FC236}">
                  <a16:creationId xmlns:a16="http://schemas.microsoft.com/office/drawing/2014/main" id="{95663E0F-1702-468A-8DAC-37B63FFB7D4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36776" y="2281672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85;gfc69cb86d6_0_155">
              <a:extLst>
                <a:ext uri="{FF2B5EF4-FFF2-40B4-BE49-F238E27FC236}">
                  <a16:creationId xmlns:a16="http://schemas.microsoft.com/office/drawing/2014/main" id="{ED3E3D5A-BB52-49B7-9CB2-FB0B1FC4300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55881" y="3448286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86;gfc69cb86d6_0_155">
              <a:extLst>
                <a:ext uri="{FF2B5EF4-FFF2-40B4-BE49-F238E27FC236}">
                  <a16:creationId xmlns:a16="http://schemas.microsoft.com/office/drawing/2014/main" id="{2F510B22-4D74-49C0-95D6-50F9867AD84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327510" y="3585194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87;gfc69cb86d6_0_155">
              <a:extLst>
                <a:ext uri="{FF2B5EF4-FFF2-40B4-BE49-F238E27FC236}">
                  <a16:creationId xmlns:a16="http://schemas.microsoft.com/office/drawing/2014/main" id="{665B1D99-E6FC-4576-9C8C-12F8A6AA7F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17929" y="3775613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88;gfc69cb86d6_0_155">
              <a:extLst>
                <a:ext uri="{FF2B5EF4-FFF2-40B4-BE49-F238E27FC236}">
                  <a16:creationId xmlns:a16="http://schemas.microsoft.com/office/drawing/2014/main" id="{7B707B1A-706B-480A-9094-05A751BB80D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45668" y="2006873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89;gfc69cb86d6_0_155">
              <a:extLst>
                <a:ext uri="{FF2B5EF4-FFF2-40B4-BE49-F238E27FC236}">
                  <a16:creationId xmlns:a16="http://schemas.microsoft.com/office/drawing/2014/main" id="{073371DF-AD2D-4C46-8422-9C0D226EAC2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25997" y="279320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90;gfc69cb86d6_0_155">
              <a:extLst>
                <a:ext uri="{FF2B5EF4-FFF2-40B4-BE49-F238E27FC236}">
                  <a16:creationId xmlns:a16="http://schemas.microsoft.com/office/drawing/2014/main" id="{111D9F11-5F87-4C0A-9871-18D96BB4C61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61845" y="382522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1;gfc69cb86d6_0_155">
              <a:extLst>
                <a:ext uri="{FF2B5EF4-FFF2-40B4-BE49-F238E27FC236}">
                  <a16:creationId xmlns:a16="http://schemas.microsoft.com/office/drawing/2014/main" id="{C19AABAE-5E40-48DC-AFAA-95C04FF68E1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69908" y="415098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492;gfc69cb86d6_0_155">
              <a:extLst>
                <a:ext uri="{FF2B5EF4-FFF2-40B4-BE49-F238E27FC236}">
                  <a16:creationId xmlns:a16="http://schemas.microsoft.com/office/drawing/2014/main" id="{EA55120B-32EA-4847-87A1-5EC2DB1BBCB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538237" y="3312937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493;gfc69cb86d6_0_155">
              <a:extLst>
                <a:ext uri="{FF2B5EF4-FFF2-40B4-BE49-F238E27FC236}">
                  <a16:creationId xmlns:a16="http://schemas.microsoft.com/office/drawing/2014/main" id="{C827B072-B1F4-4264-A4FA-07EBBFD2DE4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79541" y="402090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494;gfc69cb86d6_0_155">
              <a:extLst>
                <a:ext uri="{FF2B5EF4-FFF2-40B4-BE49-F238E27FC236}">
                  <a16:creationId xmlns:a16="http://schemas.microsoft.com/office/drawing/2014/main" id="{604901F0-C5A6-4631-B30D-45F6BB9C7F4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84349" y="461394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495;gfc69cb86d6_0_155">
              <a:extLst>
                <a:ext uri="{FF2B5EF4-FFF2-40B4-BE49-F238E27FC236}">
                  <a16:creationId xmlns:a16="http://schemas.microsoft.com/office/drawing/2014/main" id="{615BD46A-CB56-47E8-A8C5-EE9B73A98BD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74766" y="4804358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496;gfc69cb86d6_0_155">
              <a:extLst>
                <a:ext uri="{FF2B5EF4-FFF2-40B4-BE49-F238E27FC236}">
                  <a16:creationId xmlns:a16="http://schemas.microsoft.com/office/drawing/2014/main" id="{93488CE1-75D8-4AAD-8FBF-090774BA6AF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10434" y="2917920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497;gfc69cb86d6_0_155">
              <a:extLst>
                <a:ext uri="{FF2B5EF4-FFF2-40B4-BE49-F238E27FC236}">
                  <a16:creationId xmlns:a16="http://schemas.microsoft.com/office/drawing/2014/main" id="{116B67B8-66BD-4384-8E0E-87F03277EA2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12461" y="257476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498;gfc69cb86d6_0_155">
              <a:extLst>
                <a:ext uri="{FF2B5EF4-FFF2-40B4-BE49-F238E27FC236}">
                  <a16:creationId xmlns:a16="http://schemas.microsoft.com/office/drawing/2014/main" id="{5A4A2100-1BD2-47F4-8D13-AF95DE65FE1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74129" y="304614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499;gfc69cb86d6_0_155">
              <a:extLst>
                <a:ext uri="{FF2B5EF4-FFF2-40B4-BE49-F238E27FC236}">
                  <a16:creationId xmlns:a16="http://schemas.microsoft.com/office/drawing/2014/main" id="{21FAC22A-DC1B-4D95-B72D-8CBB471E32C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10660" y="4537562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00;gfc69cb86d6_0_155">
              <a:extLst>
                <a:ext uri="{FF2B5EF4-FFF2-40B4-BE49-F238E27FC236}">
                  <a16:creationId xmlns:a16="http://schemas.microsoft.com/office/drawing/2014/main" id="{918D4CF7-DE7A-4700-B0EA-1DA37A4CAB5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48765" y="2707438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01;gfc69cb86d6_0_155">
              <a:extLst>
                <a:ext uri="{FF2B5EF4-FFF2-40B4-BE49-F238E27FC236}">
                  <a16:creationId xmlns:a16="http://schemas.microsoft.com/office/drawing/2014/main" id="{DA7184BD-87C1-472D-9470-78B4E6ABEE6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50792" y="236428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502;gfc69cb86d6_0_155">
              <a:extLst>
                <a:ext uri="{FF2B5EF4-FFF2-40B4-BE49-F238E27FC236}">
                  <a16:creationId xmlns:a16="http://schemas.microsoft.com/office/drawing/2014/main" id="{B9BF9C4C-38C7-45CE-912C-A1D46F11E5C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12461" y="2835660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503;gfc69cb86d6_0_155">
              <a:extLst>
                <a:ext uri="{FF2B5EF4-FFF2-40B4-BE49-F238E27FC236}">
                  <a16:creationId xmlns:a16="http://schemas.microsoft.com/office/drawing/2014/main" id="{8D56F726-064A-4A44-A9EB-3D15DB58FED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48989" y="432708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504;gfc69cb86d6_0_155">
              <a:extLst>
                <a:ext uri="{FF2B5EF4-FFF2-40B4-BE49-F238E27FC236}">
                  <a16:creationId xmlns:a16="http://schemas.microsoft.com/office/drawing/2014/main" id="{BE56BC29-DAEC-4425-AEE9-BB362A29A22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53493" y="191954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505;gfc69cb86d6_0_155">
              <a:extLst>
                <a:ext uri="{FF2B5EF4-FFF2-40B4-BE49-F238E27FC236}">
                  <a16:creationId xmlns:a16="http://schemas.microsoft.com/office/drawing/2014/main" id="{47161172-1149-4AF7-A803-AB5FFA78617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47748" y="2203797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506;gfc69cb86d6_0_155">
              <a:extLst>
                <a:ext uri="{FF2B5EF4-FFF2-40B4-BE49-F238E27FC236}">
                  <a16:creationId xmlns:a16="http://schemas.microsoft.com/office/drawing/2014/main" id="{A5A9D02F-810A-47DA-8302-F327B59427F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225945" y="2096888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507;gfc69cb86d6_0_155">
              <a:extLst>
                <a:ext uri="{FF2B5EF4-FFF2-40B4-BE49-F238E27FC236}">
                  <a16:creationId xmlns:a16="http://schemas.microsoft.com/office/drawing/2014/main" id="{1231CAE5-A9B4-463F-904C-6B9D4783B1F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84797" y="2411357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508;gfc69cb86d6_0_155">
              <a:extLst>
                <a:ext uri="{FF2B5EF4-FFF2-40B4-BE49-F238E27FC236}">
                  <a16:creationId xmlns:a16="http://schemas.microsoft.com/office/drawing/2014/main" id="{224FE3C1-87E4-4DE3-AF4E-12442C5A9F1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56425" y="2548265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509;gfc69cb86d6_0_155">
              <a:extLst>
                <a:ext uri="{FF2B5EF4-FFF2-40B4-BE49-F238E27FC236}">
                  <a16:creationId xmlns:a16="http://schemas.microsoft.com/office/drawing/2014/main" id="{7FC16A16-77FD-418E-81AD-A1EFA2EE571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67152" y="2276006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510;gfc69cb86d6_0_155">
              <a:extLst>
                <a:ext uri="{FF2B5EF4-FFF2-40B4-BE49-F238E27FC236}">
                  <a16:creationId xmlns:a16="http://schemas.microsoft.com/office/drawing/2014/main" id="{98E7BD62-5024-4AC7-BFBE-B6ECECBB24A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41376" y="179872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511;gfc69cb86d6_0_155">
              <a:extLst>
                <a:ext uri="{FF2B5EF4-FFF2-40B4-BE49-F238E27FC236}">
                  <a16:creationId xmlns:a16="http://schemas.microsoft.com/office/drawing/2014/main" id="{8C73FEC8-9AA5-4223-9146-ED504D94B5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212461" y="1431034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512;gfc69cb86d6_0_155">
              <a:extLst>
                <a:ext uri="{FF2B5EF4-FFF2-40B4-BE49-F238E27FC236}">
                  <a16:creationId xmlns:a16="http://schemas.microsoft.com/office/drawing/2014/main" id="{79B30E31-CD73-433D-B832-92F57CD1F8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84089" y="1567944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513;gfc69cb86d6_0_155">
              <a:extLst>
                <a:ext uri="{FF2B5EF4-FFF2-40B4-BE49-F238E27FC236}">
                  <a16:creationId xmlns:a16="http://schemas.microsoft.com/office/drawing/2014/main" id="{771D2354-82F9-4EC6-8456-F9C460E7CAB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94816" y="1295684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514;gfc69cb86d6_0_155">
              <a:extLst>
                <a:ext uri="{FF2B5EF4-FFF2-40B4-BE49-F238E27FC236}">
                  <a16:creationId xmlns:a16="http://schemas.microsoft.com/office/drawing/2014/main" id="{CB51FF4D-70E8-4FEA-8581-25ECAA71C15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80142" y="1341974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515;gfc69cb86d6_0_155">
              <a:extLst>
                <a:ext uri="{FF2B5EF4-FFF2-40B4-BE49-F238E27FC236}">
                  <a16:creationId xmlns:a16="http://schemas.microsoft.com/office/drawing/2014/main" id="{4D8C38C2-D06C-4B43-93E1-EAE7D1D7C0D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84797" y="3883025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516;gfc69cb86d6_0_155">
              <a:extLst>
                <a:ext uri="{FF2B5EF4-FFF2-40B4-BE49-F238E27FC236}">
                  <a16:creationId xmlns:a16="http://schemas.microsoft.com/office/drawing/2014/main" id="{AFCCF05D-9415-4A62-82C0-083CAEA3AC1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56425" y="4019933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517;gfc69cb86d6_0_155">
              <a:extLst>
                <a:ext uri="{FF2B5EF4-FFF2-40B4-BE49-F238E27FC236}">
                  <a16:creationId xmlns:a16="http://schemas.microsoft.com/office/drawing/2014/main" id="{2E57C9C1-A946-4C33-83A7-735BE1DC1A2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67152" y="3747674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518;gfc69cb86d6_0_155">
              <a:extLst>
                <a:ext uri="{FF2B5EF4-FFF2-40B4-BE49-F238E27FC236}">
                  <a16:creationId xmlns:a16="http://schemas.microsoft.com/office/drawing/2014/main" id="{15E03B2B-24C7-4DB6-96E8-8D90B2CD375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41376" y="3270398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519;gfc69cb86d6_0_155">
              <a:extLst>
                <a:ext uri="{FF2B5EF4-FFF2-40B4-BE49-F238E27FC236}">
                  <a16:creationId xmlns:a16="http://schemas.microsoft.com/office/drawing/2014/main" id="{AF85A1E3-63A7-48BA-84B9-CD2826D8BF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822709" y="2936097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520;gfc69cb86d6_0_155">
              <a:extLst>
                <a:ext uri="{FF2B5EF4-FFF2-40B4-BE49-F238E27FC236}">
                  <a16:creationId xmlns:a16="http://schemas.microsoft.com/office/drawing/2014/main" id="{20BAE70D-5FB5-452B-831F-2E1018CC94B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94340" y="3073008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521;gfc69cb86d6_0_155">
              <a:extLst>
                <a:ext uri="{FF2B5EF4-FFF2-40B4-BE49-F238E27FC236}">
                  <a16:creationId xmlns:a16="http://schemas.microsoft.com/office/drawing/2014/main" id="{E20EFB08-8C51-4F78-BD72-1306ACD14A1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605066" y="280074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522;gfc69cb86d6_0_155">
              <a:extLst>
                <a:ext uri="{FF2B5EF4-FFF2-40B4-BE49-F238E27FC236}">
                  <a16:creationId xmlns:a16="http://schemas.microsoft.com/office/drawing/2014/main" id="{EC148AE6-7BA1-441A-80EB-2EB3797DBC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279289" y="2323470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523;gfc69cb86d6_0_155">
              <a:extLst>
                <a:ext uri="{FF2B5EF4-FFF2-40B4-BE49-F238E27FC236}">
                  <a16:creationId xmlns:a16="http://schemas.microsoft.com/office/drawing/2014/main" id="{C561B1C0-3394-4772-8EB6-9BD1CD37E4B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16844" y="4383378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524;gfc69cb86d6_0_155">
              <a:extLst>
                <a:ext uri="{FF2B5EF4-FFF2-40B4-BE49-F238E27FC236}">
                  <a16:creationId xmlns:a16="http://schemas.microsoft.com/office/drawing/2014/main" id="{FCA1E622-F662-4912-BB79-4EAD672F4E0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888473" y="4520286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525;gfc69cb86d6_0_155">
              <a:extLst>
                <a:ext uri="{FF2B5EF4-FFF2-40B4-BE49-F238E27FC236}">
                  <a16:creationId xmlns:a16="http://schemas.microsoft.com/office/drawing/2014/main" id="{99DA96C5-DF23-44CE-964F-38418E60ED1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99198" y="4248029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526;gfc69cb86d6_0_155">
              <a:extLst>
                <a:ext uri="{FF2B5EF4-FFF2-40B4-BE49-F238E27FC236}">
                  <a16:creationId xmlns:a16="http://schemas.microsoft.com/office/drawing/2014/main" id="{807CBC1D-3B5C-462D-A267-41AA581C73C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773422" y="3770752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527;gfc69cb86d6_0_155">
              <a:extLst>
                <a:ext uri="{FF2B5EF4-FFF2-40B4-BE49-F238E27FC236}">
                  <a16:creationId xmlns:a16="http://schemas.microsoft.com/office/drawing/2014/main" id="{80ADF7F2-12EA-422B-9562-45F4CC435DF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45476" y="4533192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528;gfc69cb86d6_0_155">
              <a:extLst>
                <a:ext uri="{FF2B5EF4-FFF2-40B4-BE49-F238E27FC236}">
                  <a16:creationId xmlns:a16="http://schemas.microsoft.com/office/drawing/2014/main" id="{A9C011DC-BF78-4CB1-9BAF-478547C28C1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232369" y="4214385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529;gfc69cb86d6_0_155">
              <a:extLst>
                <a:ext uri="{FF2B5EF4-FFF2-40B4-BE49-F238E27FC236}">
                  <a16:creationId xmlns:a16="http://schemas.microsoft.com/office/drawing/2014/main" id="{71BD37C8-6984-45E1-A10C-309FF75B615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45126" y="3694165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530;gfc69cb86d6_0_155">
              <a:extLst>
                <a:ext uri="{FF2B5EF4-FFF2-40B4-BE49-F238E27FC236}">
                  <a16:creationId xmlns:a16="http://schemas.microsoft.com/office/drawing/2014/main" id="{247A5831-BFCA-4828-8C77-00AD57B480F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72161" y="3456253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531;gfc69cb86d6_0_155">
              <a:extLst>
                <a:ext uri="{FF2B5EF4-FFF2-40B4-BE49-F238E27FC236}">
                  <a16:creationId xmlns:a16="http://schemas.microsoft.com/office/drawing/2014/main" id="{1033A1D1-4844-4D07-83E0-CFF5E6C7E3C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348000" y="3504514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532;gfc69cb86d6_0_155">
              <a:extLst>
                <a:ext uri="{FF2B5EF4-FFF2-40B4-BE49-F238E27FC236}">
                  <a16:creationId xmlns:a16="http://schemas.microsoft.com/office/drawing/2014/main" id="{6335EEA7-23F1-4EBF-8E20-EB396653E3D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9172" y="4770512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533;gfc69cb86d6_0_155">
              <a:extLst>
                <a:ext uri="{FF2B5EF4-FFF2-40B4-BE49-F238E27FC236}">
                  <a16:creationId xmlns:a16="http://schemas.microsoft.com/office/drawing/2014/main" id="{15D1FE08-7064-4FF3-A76A-55378792AC0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006433" y="417178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534;gfc69cb86d6_0_155">
              <a:extLst>
                <a:ext uri="{FF2B5EF4-FFF2-40B4-BE49-F238E27FC236}">
                  <a16:creationId xmlns:a16="http://schemas.microsoft.com/office/drawing/2014/main" id="{9CFEB851-9C19-4DE7-B91E-5BE1EDAF2EB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642269" y="4228200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535;gfc69cb86d6_0_155">
              <a:extLst>
                <a:ext uri="{FF2B5EF4-FFF2-40B4-BE49-F238E27FC236}">
                  <a16:creationId xmlns:a16="http://schemas.microsoft.com/office/drawing/2014/main" id="{9397A20E-7DE8-4073-88C4-0F6AC84AC4C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94042" y="543101"/>
              <a:ext cx="377721" cy="3777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768;p14">
            <a:extLst>
              <a:ext uri="{FF2B5EF4-FFF2-40B4-BE49-F238E27FC236}">
                <a16:creationId xmlns:a16="http://schemas.microsoft.com/office/drawing/2014/main" id="{E0D661DD-B68E-4206-A9D4-01273D88F0CE}"/>
              </a:ext>
            </a:extLst>
          </p:cNvPr>
          <p:cNvSpPr/>
          <p:nvPr/>
        </p:nvSpPr>
        <p:spPr>
          <a:xfrm>
            <a:off x="637615" y="2211821"/>
            <a:ext cx="4921276" cy="674331"/>
          </a:xfrm>
          <a:prstGeom prst="roundRect">
            <a:avLst>
              <a:gd name="adj" fmla="val 16667"/>
            </a:avLst>
          </a:prstGeom>
          <a:solidFill>
            <a:srgbClr val="4DA0D8"/>
          </a:solidFill>
          <a:ln w="12700" cap="flat" cmpd="sng">
            <a:solidFill>
              <a:srgbClr val="4DA0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lt1"/>
                </a:solidFill>
              </a:rPr>
              <a:t>3,184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E494AB3-3579-BCCD-3CA8-D51094DF6011}"/>
              </a:ext>
            </a:extLst>
          </p:cNvPr>
          <p:cNvSpPr/>
          <p:nvPr/>
        </p:nvSpPr>
        <p:spPr>
          <a:xfrm>
            <a:off x="7533710" y="159364"/>
            <a:ext cx="517407" cy="1135295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474D67D-E4DA-7A07-F4A1-0F189070EB62}"/>
              </a:ext>
            </a:extLst>
          </p:cNvPr>
          <p:cNvSpPr/>
          <p:nvPr/>
        </p:nvSpPr>
        <p:spPr>
          <a:xfrm>
            <a:off x="8045530" y="168712"/>
            <a:ext cx="4146470" cy="1125948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2021…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Google Shape;278;g102afa2647f_0_51">
            <a:extLst>
              <a:ext uri="{FF2B5EF4-FFF2-40B4-BE49-F238E27FC236}">
                <a16:creationId xmlns:a16="http://schemas.microsoft.com/office/drawing/2014/main" id="{AE827522-602C-A67C-7ECE-BD1891A0A2A6}"/>
              </a:ext>
            </a:extLst>
          </p:cNvPr>
          <p:cNvSpPr/>
          <p:nvPr/>
        </p:nvSpPr>
        <p:spPr>
          <a:xfrm>
            <a:off x="6099893" y="2997216"/>
            <a:ext cx="576000" cy="57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164492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1644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Picture 24" descr="http://www.iclei-europe.org/fileadmin/repository/flags/128/Belgium.png">
            <a:extLst>
              <a:ext uri="{FF2B5EF4-FFF2-40B4-BE49-F238E27FC236}">
                <a16:creationId xmlns:a16="http://schemas.microsoft.com/office/drawing/2014/main" id="{7C881DB5-5954-8CA7-1600-27F7815C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98" y="3139630"/>
            <a:ext cx="1125949" cy="112594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miley Face 1">
            <a:extLst>
              <a:ext uri="{FF2B5EF4-FFF2-40B4-BE49-F238E27FC236}">
                <a16:creationId xmlns:a16="http://schemas.microsoft.com/office/drawing/2014/main" id="{8C96E6E2-C8AC-EE60-B26C-2AFBFA70AA32}"/>
              </a:ext>
            </a:extLst>
          </p:cNvPr>
          <p:cNvSpPr/>
          <p:nvPr/>
        </p:nvSpPr>
        <p:spPr>
          <a:xfrm>
            <a:off x="6215868" y="3126920"/>
            <a:ext cx="348606" cy="331492"/>
          </a:xfrm>
          <a:prstGeom prst="smileyFac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983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9" grpId="0" animBg="1"/>
      <p:bldP spid="102" grpId="0" animBg="1"/>
      <p:bldP spid="103" grpId="0" animBg="1"/>
      <p:bldP spid="10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90E8B1F-90D6-224F-CCCE-B3F6309F331D}"/>
              </a:ext>
            </a:extLst>
          </p:cNvPr>
          <p:cNvSpPr/>
          <p:nvPr/>
        </p:nvSpPr>
        <p:spPr>
          <a:xfrm>
            <a:off x="9226040" y="2081782"/>
            <a:ext cx="517407" cy="2406759"/>
          </a:xfrm>
          <a:prstGeom prst="rect">
            <a:avLst/>
          </a:prstGeom>
          <a:solidFill>
            <a:srgbClr val="4DA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1CD20A-2F1A-61D7-D06F-4309C437B7A5}"/>
              </a:ext>
            </a:extLst>
          </p:cNvPr>
          <p:cNvSpPr/>
          <p:nvPr/>
        </p:nvSpPr>
        <p:spPr>
          <a:xfrm>
            <a:off x="0" y="2081782"/>
            <a:ext cx="9226040" cy="2406759"/>
          </a:xfrm>
          <a:prstGeom prst="rect">
            <a:avLst/>
          </a:prstGeom>
          <a:solidFill>
            <a:srgbClr val="164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OK, super!</a:t>
            </a: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comment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organisation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participer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n’est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commune?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F17C84-99C2-E7FD-595C-8CB11D4A9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03" y="433034"/>
            <a:ext cx="1472849" cy="16487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83D3BA-2962-0360-C0D9-0AA8B2D33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52" y="3977619"/>
            <a:ext cx="2048465" cy="18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2D367-1DE7-C6D5-C3F4-AB6D54EBB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95" t="22172" r="50955" b="8914"/>
          <a:stretch/>
        </p:blipFill>
        <p:spPr>
          <a:xfrm>
            <a:off x="2352784" y="893850"/>
            <a:ext cx="4212406" cy="47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E64349-E9F9-9A37-8C41-2872944C9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71" t="22921" r="16068" b="9213"/>
          <a:stretch/>
        </p:blipFill>
        <p:spPr>
          <a:xfrm>
            <a:off x="7155950" y="893850"/>
            <a:ext cx="4140487" cy="47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916AD9-DFA1-8AE2-AC25-229EFFDF228E}"/>
              </a:ext>
            </a:extLst>
          </p:cNvPr>
          <p:cNvSpPr/>
          <p:nvPr/>
        </p:nvSpPr>
        <p:spPr>
          <a:xfrm>
            <a:off x="2342509" y="893850"/>
            <a:ext cx="4212406" cy="4726114"/>
          </a:xfrm>
          <a:prstGeom prst="rect">
            <a:avLst/>
          </a:prstGeom>
          <a:noFill/>
          <a:ln w="111125" cap="rnd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F1DF6-2CE2-2908-7332-F6AB4DC659BB}"/>
              </a:ext>
            </a:extLst>
          </p:cNvPr>
          <p:cNvSpPr/>
          <p:nvPr/>
        </p:nvSpPr>
        <p:spPr>
          <a:xfrm>
            <a:off x="7119991" y="893850"/>
            <a:ext cx="4212406" cy="4726114"/>
          </a:xfrm>
          <a:prstGeom prst="rect">
            <a:avLst/>
          </a:prstGeom>
          <a:noFill/>
          <a:ln w="111125" cap="rnd">
            <a:solidFill>
              <a:srgbClr val="1644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5769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E43873E7BB14E848DB94CE8E3D51F" ma:contentTypeVersion="16" ma:contentTypeDescription="Create a new document." ma:contentTypeScope="" ma:versionID="6eaa151fe1f611daed4d56af7af9df89">
  <xsd:schema xmlns:xsd="http://www.w3.org/2001/XMLSchema" xmlns:xs="http://www.w3.org/2001/XMLSchema" xmlns:p="http://schemas.microsoft.com/office/2006/metadata/properties" xmlns:ns2="69a372c9-d1f1-4bc3-be0c-6ca127baad24" xmlns:ns3="1c6125f1-d776-4a0c-b4f4-58d3ef681171" targetNamespace="http://schemas.microsoft.com/office/2006/metadata/properties" ma:root="true" ma:fieldsID="87cc9a442e35636589b2764630504bda" ns2:_="" ns3:_="">
    <xsd:import namespace="69a372c9-d1f1-4bc3-be0c-6ca127baad24"/>
    <xsd:import namespace="1c6125f1-d776-4a0c-b4f4-58d3ef6811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a372c9-d1f1-4bc3-be0c-6ca127baa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f449dd-4976-4e8a-8b91-70ac217058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125f1-d776-4a0c-b4f4-58d3ef68117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29036d-29ca-41db-98c7-158483f10045}" ma:internalName="TaxCatchAll" ma:showField="CatchAllData" ma:web="1c6125f1-d776-4a0c-b4f4-58d3ef6811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6125f1-d776-4a0c-b4f4-58d3ef681171" xsi:nil="true"/>
    <lcf76f155ced4ddcb4097134ff3c332f xmlns="69a372c9-d1f1-4bc3-be0c-6ca127baad2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E91884-945A-487C-8F7B-3B3F842C99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69EBD3-0871-4C7D-908B-AB6930728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a372c9-d1f1-4bc3-be0c-6ca127baad24"/>
    <ds:schemaRef ds:uri="1c6125f1-d776-4a0c-b4f4-58d3ef6811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ECC1ED-E02D-4C31-8F99-004271E6175F}">
  <ds:schemaRefs>
    <ds:schemaRef ds:uri="http://schemas.microsoft.com/office/2006/metadata/properties"/>
    <ds:schemaRef ds:uri="http://schemas.microsoft.com/office/2006/documentManagement/types"/>
    <ds:schemaRef ds:uri="69a372c9-d1f1-4bc3-be0c-6ca127baad24"/>
    <ds:schemaRef ds:uri="http://schemas.microsoft.com/office/infopath/2007/PartnerControls"/>
    <ds:schemaRef ds:uri="1c6125f1-d776-4a0c-b4f4-58d3ef681171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523</Words>
  <Application>Microsoft Office PowerPoint</Application>
  <PresentationFormat>Widescreen</PresentationFormat>
  <Paragraphs>89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Caballero</dc:creator>
  <cp:lastModifiedBy>Thomas MOUREY</cp:lastModifiedBy>
  <cp:revision>7</cp:revision>
  <cp:lastPrinted>2016-04-19T17:43:29Z</cp:lastPrinted>
  <dcterms:created xsi:type="dcterms:W3CDTF">2015-06-19T12:39:17Z</dcterms:created>
  <dcterms:modified xsi:type="dcterms:W3CDTF">2022-06-24T07:58:54Z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0x01010088FE43873E7BB14E848DB94CE8E3D51F</vt:lpwstr>
  </property>
  <property fmtid="{D5CDD505-2E9C-101B-9397-08002B2CF9AE}" pid="3" name="AuthorIds_UIVersion_12288">
    <vt:lpwstr>17</vt:lpwstr>
  </property>
  <property fmtid="{D5CDD505-2E9C-101B-9397-08002B2CF9AE}" pid="4" name="MediaServiceImageTags">
    <vt:lpwstr/>
  </property>
</Properties>
</file>